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9" r:id="rId1"/>
    <p:sldMasterId id="2147483791" r:id="rId2"/>
  </p:sldMasterIdLst>
  <p:notesMasterIdLst>
    <p:notesMasterId r:id="rId37"/>
  </p:notesMasterIdLst>
  <p:sldIdLst>
    <p:sldId id="257" r:id="rId3"/>
    <p:sldId id="258" r:id="rId4"/>
    <p:sldId id="259" r:id="rId5"/>
    <p:sldId id="377" r:id="rId6"/>
    <p:sldId id="39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403" r:id="rId15"/>
    <p:sldId id="406" r:id="rId16"/>
    <p:sldId id="407" r:id="rId17"/>
    <p:sldId id="404" r:id="rId18"/>
    <p:sldId id="401" r:id="rId19"/>
    <p:sldId id="399" r:id="rId20"/>
    <p:sldId id="402" r:id="rId21"/>
    <p:sldId id="393" r:id="rId22"/>
    <p:sldId id="394" r:id="rId23"/>
    <p:sldId id="270" r:id="rId24"/>
    <p:sldId id="271" r:id="rId25"/>
    <p:sldId id="396" r:id="rId26"/>
    <p:sldId id="260" r:id="rId27"/>
    <p:sldId id="397" r:id="rId28"/>
    <p:sldId id="261" r:id="rId29"/>
    <p:sldId id="262" r:id="rId30"/>
    <p:sldId id="398" r:id="rId31"/>
    <p:sldId id="263" r:id="rId32"/>
    <p:sldId id="264" r:id="rId33"/>
    <p:sldId id="272" r:id="rId34"/>
    <p:sldId id="400" r:id="rId35"/>
    <p:sldId id="408" r:id="rId36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2" autoAdjust="0"/>
  </p:normalViewPr>
  <p:slideViewPr>
    <p:cSldViewPr>
      <p:cViewPr varScale="1">
        <p:scale>
          <a:sx n="54" d="100"/>
          <a:sy n="54" d="100"/>
        </p:scale>
        <p:origin x="3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F4507-3A78-430D-978F-53F9C0B9973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9F998-CA71-47FA-B30E-3C4B19952B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F998-CA71-47FA-B30E-3C4B19952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F998-CA71-47FA-B30E-3C4B19952B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B70-68E8-469D-9CBE-522A103DB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4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342A3-43D3-33BC-66F5-1599E847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A3F03D3-E226-A94C-AA57-A5FD9E32C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F2335A6-4027-B226-2A00-C71B4BB8C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378DAE-9C95-F78C-D3E3-60502867E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1AB70-68E8-469D-9CBE-522A103DB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F998-CA71-47FA-B30E-3C4B19952B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9F998-CA71-47FA-B30E-3C4B19952B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1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0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8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8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1.png"/><Relationship Id="rId14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svg"/><Relationship Id="rId5" Type="http://schemas.openxmlformats.org/officeDocument/2006/relationships/image" Target="../media/image49.png"/><Relationship Id="rId4" Type="http://schemas.openxmlformats.org/officeDocument/2006/relationships/image" Target="../media/image5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4381" y="2251129"/>
            <a:ext cx="16263619" cy="8056245"/>
            <a:chOff x="2025000" y="2230834"/>
            <a:chExt cx="16263619" cy="805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1834" y="2230834"/>
              <a:ext cx="8056165" cy="80561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25000" y="4329404"/>
              <a:ext cx="14648815" cy="4211955"/>
            </a:xfrm>
            <a:custGeom>
              <a:avLst/>
              <a:gdLst/>
              <a:ahLst/>
              <a:cxnLst/>
              <a:rect l="l" t="t" r="r" b="b"/>
              <a:pathLst>
                <a:path w="14648815" h="4211955">
                  <a:moveTo>
                    <a:pt x="14648418" y="4211882"/>
                  </a:moveTo>
                  <a:lnTo>
                    <a:pt x="0" y="4211882"/>
                  </a:lnTo>
                  <a:lnTo>
                    <a:pt x="0" y="0"/>
                  </a:lnTo>
                  <a:lnTo>
                    <a:pt x="14648418" y="0"/>
                  </a:lnTo>
                  <a:lnTo>
                    <a:pt x="14648418" y="4211882"/>
                  </a:lnTo>
                  <a:close/>
                </a:path>
              </a:pathLst>
            </a:custGeom>
            <a:solidFill>
              <a:srgbClr val="00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419100"/>
            <a:ext cx="12573000" cy="99540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20"/>
              </a:spcBef>
            </a:pPr>
            <a:r>
              <a:rPr b="1" spc="175" dirty="0"/>
              <a:t>Amazing </a:t>
            </a:r>
            <a:r>
              <a:rPr b="1" spc="85" dirty="0"/>
              <a:t>Global </a:t>
            </a:r>
            <a:r>
              <a:rPr b="1" spc="90" dirty="0"/>
              <a:t> </a:t>
            </a:r>
            <a:r>
              <a:rPr b="1" spc="155" dirty="0"/>
              <a:t>de</a:t>
            </a:r>
            <a:r>
              <a:rPr b="1" spc="-340" dirty="0"/>
              <a:t> </a:t>
            </a:r>
            <a:r>
              <a:rPr b="1" spc="50" dirty="0"/>
              <a:t>Venezuela,</a:t>
            </a:r>
            <a:r>
              <a:rPr b="1" spc="-340" dirty="0"/>
              <a:t> </a:t>
            </a:r>
            <a:r>
              <a:rPr b="1" spc="-45" dirty="0"/>
              <a:t>C.A.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400" y="1650458"/>
            <a:ext cx="12725400" cy="1295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500" spc="35" dirty="0">
                <a:latin typeface="Verdana"/>
                <a:cs typeface="Verdana"/>
              </a:rPr>
              <a:t>Proveemos </a:t>
            </a:r>
            <a:r>
              <a:rPr sz="2500" spc="-45" dirty="0">
                <a:latin typeface="Verdana"/>
                <a:cs typeface="Verdana"/>
              </a:rPr>
              <a:t>las </a:t>
            </a:r>
            <a:r>
              <a:rPr sz="2500" spc="-5" dirty="0">
                <a:latin typeface="Verdana"/>
                <a:cs typeface="Verdana"/>
              </a:rPr>
              <a:t>mejores </a:t>
            </a:r>
            <a:r>
              <a:rPr sz="2500" spc="20" dirty="0">
                <a:latin typeface="Verdana"/>
                <a:cs typeface="Verdana"/>
              </a:rPr>
              <a:t>soluciones </a:t>
            </a:r>
            <a:r>
              <a:rPr sz="2500" spc="10" dirty="0">
                <a:latin typeface="Verdana"/>
                <a:cs typeface="Verdana"/>
              </a:rPr>
              <a:t>integrales </a:t>
            </a:r>
            <a:r>
              <a:rPr sz="2500" spc="75" dirty="0">
                <a:latin typeface="Verdana"/>
                <a:cs typeface="Verdana"/>
              </a:rPr>
              <a:t>de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40" dirty="0">
                <a:latin typeface="Verdana"/>
                <a:cs typeface="Verdana"/>
              </a:rPr>
              <a:t>tecnología </a:t>
            </a:r>
            <a:r>
              <a:rPr sz="2500" spc="75" dirty="0">
                <a:latin typeface="Verdana"/>
                <a:cs typeface="Verdana"/>
              </a:rPr>
              <a:t>de </a:t>
            </a:r>
            <a:r>
              <a:rPr sz="2500" spc="40" dirty="0">
                <a:latin typeface="Verdana"/>
                <a:cs typeface="Verdana"/>
              </a:rPr>
              <a:t>información </a:t>
            </a:r>
            <a:r>
              <a:rPr sz="2500" dirty="0">
                <a:latin typeface="Verdana"/>
                <a:cs typeface="Verdana"/>
              </a:rPr>
              <a:t>para </a:t>
            </a:r>
            <a:r>
              <a:rPr sz="2500" spc="-45" dirty="0">
                <a:latin typeface="Verdana"/>
                <a:cs typeface="Verdana"/>
              </a:rPr>
              <a:t>las </a:t>
            </a:r>
            <a:r>
              <a:rPr sz="2500" spc="10" dirty="0">
                <a:latin typeface="Verdana"/>
                <a:cs typeface="Verdana"/>
              </a:rPr>
              <a:t>empresas 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80" dirty="0">
                <a:latin typeface="Verdana"/>
                <a:cs typeface="Verdana"/>
              </a:rPr>
              <a:t>que</a:t>
            </a:r>
            <a:r>
              <a:rPr sz="2500" spc="85" dirty="0">
                <a:latin typeface="Verdana"/>
                <a:cs typeface="Verdana"/>
              </a:rPr>
              <a:t> </a:t>
            </a:r>
            <a:r>
              <a:rPr sz="2500" spc="50" dirty="0">
                <a:latin typeface="Verdana"/>
                <a:cs typeface="Verdana"/>
              </a:rPr>
              <a:t>buscan</a:t>
            </a:r>
            <a:r>
              <a:rPr sz="2500" spc="5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automatizar</a:t>
            </a:r>
            <a:r>
              <a:rPr sz="2500" spc="20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sus</a:t>
            </a:r>
            <a:r>
              <a:rPr sz="2500" spc="-20" dirty="0">
                <a:latin typeface="Verdana"/>
                <a:cs typeface="Verdana"/>
              </a:rPr>
              <a:t> </a:t>
            </a:r>
            <a:r>
              <a:rPr sz="2500" spc="10" dirty="0">
                <a:latin typeface="Verdana"/>
                <a:cs typeface="Verdana"/>
              </a:rPr>
              <a:t>procesos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e 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65" dirty="0">
                <a:latin typeface="Verdana"/>
                <a:cs typeface="Verdana"/>
              </a:rPr>
              <a:t>r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100" dirty="0">
                <a:latin typeface="Verdana"/>
                <a:cs typeface="Verdana"/>
              </a:rPr>
              <a:t>u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-35" dirty="0">
                <a:latin typeface="Verdana"/>
                <a:cs typeface="Verdana"/>
              </a:rPr>
              <a:t>f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45" dirty="0">
                <a:latin typeface="Verdana"/>
                <a:cs typeface="Verdana"/>
              </a:rPr>
              <a:t>ó</a:t>
            </a:r>
            <a:r>
              <a:rPr sz="2500" spc="110" dirty="0">
                <a:latin typeface="Verdana"/>
                <a:cs typeface="Verdana"/>
              </a:rPr>
              <a:t>n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50" dirty="0">
                <a:latin typeface="Verdana"/>
                <a:cs typeface="Verdana"/>
              </a:rPr>
              <a:t>g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827" y="4709716"/>
            <a:ext cx="13032740" cy="317436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4000" b="1" spc="75" dirty="0">
                <a:solidFill>
                  <a:srgbClr val="FFFFFF"/>
                </a:solidFill>
                <a:latin typeface="Tahoma"/>
                <a:cs typeface="Tahoma"/>
              </a:rPr>
              <a:t>Misión</a:t>
            </a:r>
            <a:endParaRPr sz="4000" dirty="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760"/>
              </a:spcBef>
            </a:pP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Prestar </a:t>
            </a:r>
            <a:r>
              <a:rPr sz="2500" spc="-30" dirty="0" err="1">
                <a:solidFill>
                  <a:srgbClr val="FFFFFF"/>
                </a:solidFill>
                <a:latin typeface="Verdana"/>
                <a:cs typeface="Verdana"/>
              </a:rPr>
              <a:t>servicios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innovadores </a:t>
            </a:r>
            <a:r>
              <a:rPr sz="2500" spc="7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excelencia </a:t>
            </a:r>
            <a:r>
              <a:rPr sz="2500" spc="-12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500" spc="40" dirty="0">
                <a:solidFill>
                  <a:srgbClr val="FFFFFF"/>
                </a:solidFill>
                <a:latin typeface="Verdana"/>
                <a:cs typeface="Verdana"/>
              </a:rPr>
              <a:t>calidad </a:t>
            </a:r>
            <a:r>
              <a:rPr sz="2500" spc="8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2500" spc="65" dirty="0">
                <a:solidFill>
                  <a:srgbClr val="FFFFFF"/>
                </a:solidFill>
                <a:latin typeface="Verdana"/>
                <a:cs typeface="Verdana"/>
              </a:rPr>
              <a:t>equipo </a:t>
            </a:r>
            <a:r>
              <a:rPr sz="2500" spc="90" dirty="0">
                <a:solidFill>
                  <a:srgbClr val="FFFFFF"/>
                </a:solidFill>
                <a:latin typeface="Verdana"/>
                <a:cs typeface="Verdana"/>
              </a:rPr>
              <a:t>humano 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Verdana"/>
                <a:cs typeface="Verdana"/>
              </a:rPr>
              <a:t>altamente comprometido, </a:t>
            </a:r>
            <a:r>
              <a:rPr sz="2500" spc="30" dirty="0">
                <a:solidFill>
                  <a:srgbClr val="FFFFFF"/>
                </a:solidFill>
                <a:latin typeface="Verdana"/>
                <a:cs typeface="Verdana"/>
              </a:rPr>
              <a:t>apoyando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500" spc="5" dirty="0">
                <a:solidFill>
                  <a:srgbClr val="FFFFFF"/>
                </a:solidFill>
                <a:latin typeface="Verdana"/>
                <a:cs typeface="Verdana"/>
              </a:rPr>
              <a:t>nuestros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clientes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cumplir </a:t>
            </a:r>
            <a:r>
              <a:rPr sz="2500" spc="-25" dirty="0">
                <a:solidFill>
                  <a:srgbClr val="FFFFFF"/>
                </a:solidFill>
                <a:latin typeface="Verdana"/>
                <a:cs typeface="Verdana"/>
              </a:rPr>
              <a:t>sus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objetivos </a:t>
            </a:r>
            <a:r>
              <a:rPr sz="25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Verdana"/>
                <a:cs typeface="Verdana"/>
              </a:rPr>
              <a:t>estratégicos</a:t>
            </a: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5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Verdana"/>
                <a:cs typeface="Verdana"/>
              </a:rPr>
              <a:t>esta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era</a:t>
            </a:r>
            <a:r>
              <a:rPr sz="25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5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transformación</a:t>
            </a:r>
            <a:r>
              <a:rPr sz="25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Verdana"/>
                <a:cs typeface="Verdana"/>
              </a:rPr>
              <a:t>digital,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generando</a:t>
            </a:r>
            <a:r>
              <a:rPr sz="25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Verdana"/>
                <a:cs typeface="Verdana"/>
              </a:rPr>
              <a:t>desarrollo </a:t>
            </a:r>
            <a:r>
              <a:rPr sz="2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Verdana"/>
                <a:cs typeface="Verdana"/>
              </a:rPr>
              <a:t>empresarial</a:t>
            </a: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relación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largo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plazo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crecimiento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5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Verdana"/>
                <a:cs typeface="Verdana"/>
              </a:rPr>
              <a:t>nuestros</a:t>
            </a: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clientes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colaboradores.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01C73-1554-9EAB-D5EB-78E48CB58564}"/>
              </a:ext>
            </a:extLst>
          </p:cNvPr>
          <p:cNvSpPr txBox="1"/>
          <p:nvPr/>
        </p:nvSpPr>
        <p:spPr>
          <a:xfrm>
            <a:off x="6324600" y="495300"/>
            <a:ext cx="1234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  <a:t>Servidores IBM Power (IBM i, AIX, Linux, SuSE, RedHat)</a:t>
            </a:r>
            <a:b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</a:br>
            <a:endParaRPr lang="en-US" sz="3200" spc="10" dirty="0">
              <a:solidFill>
                <a:prstClr val="black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C334C1-FE8B-1856-73D1-3939BCFF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324100"/>
            <a:ext cx="11582400" cy="71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01C73-1554-9EAB-D5EB-78E48CB58564}"/>
              </a:ext>
            </a:extLst>
          </p:cNvPr>
          <p:cNvSpPr txBox="1"/>
          <p:nvPr/>
        </p:nvSpPr>
        <p:spPr>
          <a:xfrm>
            <a:off x="6324600" y="495300"/>
            <a:ext cx="1234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  <a:t>Servidores IBM Power (IBM i, AIX, Linux, SuSE, RedHat)</a:t>
            </a:r>
            <a:b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</a:br>
            <a:endParaRPr lang="en-US" sz="3200" spc="10" dirty="0">
              <a:solidFill>
                <a:prstClr val="black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512558-332F-DAF9-DBF5-F2DFC7A2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247900"/>
            <a:ext cx="121158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2E5960-18EC-2C63-2A7A-64C31029DB32}"/>
              </a:ext>
            </a:extLst>
          </p:cNvPr>
          <p:cNvSpPr txBox="1"/>
          <p:nvPr/>
        </p:nvSpPr>
        <p:spPr>
          <a:xfrm>
            <a:off x="6172200" y="625614"/>
            <a:ext cx="12192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Software y Soluciones en : Inteligencia Artificial, Ciberseguridad, Virtualización,</a:t>
            </a:r>
            <a:br>
              <a:rPr kumimoji="0" lang="es-ES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                           Automatización, Base de Datos ( Oracle,SQL,DB2)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71114B-8059-7DF3-4C6E-FA74FF7735F3}"/>
              </a:ext>
            </a:extLst>
          </p:cNvPr>
          <p:cNvSpPr txBox="1"/>
          <p:nvPr/>
        </p:nvSpPr>
        <p:spPr>
          <a:xfrm>
            <a:off x="6629398" y="3086100"/>
            <a:ext cx="11277602" cy="378565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es-ES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Ciberseguridad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IBM (</a:t>
            </a:r>
            <a:r>
              <a:rPr kumimoji="0" lang="es-ES" sz="24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Qradar,Guardium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), </a:t>
            </a:r>
            <a:r>
              <a:rPr kumimoji="0" lang="es-ES" sz="24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Assesment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seguridad IT,  Patch Managment </a:t>
            </a:r>
          </a:p>
          <a:p>
            <a:endParaRPr kumimoji="0" lang="es-E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kumimoji="0" lang="es-ES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Inteligencia Artificial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lang="es-ES" sz="2400" spc="10" dirty="0">
                <a:solidFill>
                  <a:prstClr val="black"/>
                </a:solidFill>
                <a:latin typeface="Verdana"/>
              </a:rPr>
              <a:t>Soluciones Inteligencia Artificial (IBM Watson, Planificación, Analítica, </a:t>
            </a:r>
            <a:r>
              <a:rPr lang="en-US" sz="2400" spc="10" dirty="0">
                <a:solidFill>
                  <a:prstClr val="black"/>
                </a:solidFill>
                <a:latin typeface="Verdana"/>
              </a:rPr>
              <a:t>Contact Center </a:t>
            </a:r>
            <a:r>
              <a:rPr lang="en-US" sz="2400" spc="10" dirty="0" err="1">
                <a:solidFill>
                  <a:prstClr val="black"/>
                </a:solidFill>
                <a:latin typeface="Verdana"/>
              </a:rPr>
              <a:t>Cognitivo</a:t>
            </a:r>
            <a:r>
              <a:rPr lang="en-US" sz="2400" spc="10" dirty="0">
                <a:solidFill>
                  <a:prstClr val="black"/>
                </a:solidFill>
                <a:latin typeface="Verdana"/>
              </a:rPr>
              <a:t>) </a:t>
            </a:r>
            <a:endParaRPr lang="es-ES" sz="2400" spc="10" dirty="0">
              <a:solidFill>
                <a:prstClr val="black"/>
              </a:solidFill>
              <a:latin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ES" sz="2400" spc="10" dirty="0">
              <a:solidFill>
                <a:prstClr val="black"/>
              </a:solidFill>
              <a:latin typeface="Verdana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es-ES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Virtualización y Automatización 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</a:t>
            </a:r>
            <a:r>
              <a:rPr kumimoji="0" lang="es-ES" sz="24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VMWare,Turbonomic</a:t>
            </a:r>
            <a:endParaRPr kumimoji="0" lang="es-E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kumimoji="0" lang="es-ES" sz="24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es-ES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Base de Datos ( Oracle,SQL,DB2) 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mantenimiento, monitoreo, adminstracion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3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3514FB-796D-C296-C7C3-9301B03FC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7BF31BC7-C905-4282-3B30-5D94ACA496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EFF54C-D31E-0903-23D3-3851AEE38B5F}"/>
              </a:ext>
            </a:extLst>
          </p:cNvPr>
          <p:cNvSpPr txBox="1"/>
          <p:nvPr/>
        </p:nvSpPr>
        <p:spPr>
          <a:xfrm>
            <a:off x="6629398" y="625614"/>
            <a:ext cx="12192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en Inteligencia Artificial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08D706-5BCF-627C-B902-EF6CDC9ECB96}"/>
              </a:ext>
            </a:extLst>
          </p:cNvPr>
          <p:cNvSpPr txBox="1"/>
          <p:nvPr/>
        </p:nvSpPr>
        <p:spPr>
          <a:xfrm>
            <a:off x="6781800" y="1799927"/>
            <a:ext cx="105918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Contact Center </a:t>
            </a:r>
            <a:r>
              <a:rPr lang="en-US" sz="3600" b="1" dirty="0" err="1"/>
              <a:t>Cognitivo</a:t>
            </a:r>
            <a:r>
              <a:rPr lang="en-US" sz="3600" b="1" dirty="0"/>
              <a:t> </a:t>
            </a:r>
            <a:r>
              <a:rPr lang="en-US" sz="3200" b="1" dirty="0"/>
              <a:t>(</a:t>
            </a:r>
            <a:r>
              <a:rPr lang="en-US" sz="3200" dirty="0"/>
              <a:t>IBM Watson </a:t>
            </a:r>
            <a:r>
              <a:rPr lang="en-US" sz="3200" dirty="0" err="1"/>
              <a:t>Assistan</a:t>
            </a:r>
            <a:r>
              <a:rPr lang="en-US" sz="3200" dirty="0"/>
              <a:t>, IBM Cloud)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Optimizado para el cliente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Integrado con la experiencia digital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Generación de ingreso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Chatbot conversacional </a:t>
            </a:r>
            <a:r>
              <a:rPr lang="en-US" sz="2800" dirty="0" err="1"/>
              <a:t>multicanal</a:t>
            </a:r>
            <a:r>
              <a:rPr lang="en-US" sz="2800" dirty="0"/>
              <a:t> </a:t>
            </a:r>
          </a:p>
          <a:p>
            <a:pPr lvl="2">
              <a:defRPr/>
            </a:pPr>
            <a:r>
              <a:rPr lang="en-US" sz="2400" dirty="0"/>
              <a:t>AI </a:t>
            </a:r>
            <a:r>
              <a:rPr lang="en-US" sz="2400" dirty="0" err="1"/>
              <a:t>supervisada</a:t>
            </a:r>
            <a:r>
              <a:rPr lang="en-US" sz="2400" dirty="0"/>
              <a:t> para </a:t>
            </a:r>
            <a:r>
              <a:rPr lang="en-US" sz="2400" dirty="0" err="1"/>
              <a:t>atender</a:t>
            </a:r>
            <a:r>
              <a:rPr lang="en-US" sz="2400" dirty="0"/>
              <a:t> </a:t>
            </a:r>
            <a:r>
              <a:rPr lang="en-US" sz="2400" dirty="0" err="1"/>
              <a:t>clientes</a:t>
            </a:r>
            <a:r>
              <a:rPr lang="en-US" sz="2400" dirty="0"/>
              <a:t> (FCR)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Automatización de procesos (RPA) </a:t>
            </a:r>
          </a:p>
          <a:p>
            <a:pPr lvl="2">
              <a:defRPr/>
            </a:pPr>
            <a:r>
              <a:rPr lang="es-ES" sz="2400" dirty="0"/>
              <a:t>Capacidades vía API de automatizar tareas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IA Generativa y </a:t>
            </a:r>
            <a:r>
              <a:rPr lang="es-ES" sz="2800" dirty="0" err="1"/>
              <a:t>co-brosing</a:t>
            </a:r>
            <a:r>
              <a:rPr lang="es-ES" sz="2800" dirty="0"/>
              <a:t> </a:t>
            </a:r>
          </a:p>
          <a:p>
            <a:pPr lvl="2">
              <a:defRPr/>
            </a:pPr>
            <a:r>
              <a:rPr lang="es-ES" sz="2400" dirty="0"/>
              <a:t>Ampliación a respuestas generativas e indexación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Escalamiento a agente humano</a:t>
            </a:r>
          </a:p>
          <a:p>
            <a:pPr lvl="1">
              <a:defRPr/>
            </a:pPr>
            <a:r>
              <a:rPr lang="es-ES" sz="2800" dirty="0"/>
              <a:t>       </a:t>
            </a:r>
            <a:r>
              <a:rPr lang="es-ES" sz="2400" dirty="0"/>
              <a:t>Segundo nivel de atención en el mismo chat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Analíticas </a:t>
            </a:r>
          </a:p>
          <a:p>
            <a:pPr lvl="1">
              <a:defRPr/>
            </a:pPr>
            <a:r>
              <a:rPr lang="es-ES" sz="2400" dirty="0"/>
              <a:t>           Tiempos de atención, tópicos, sentimientos, </a:t>
            </a:r>
            <a:r>
              <a:rPr lang="es-ES" sz="2400" dirty="0" err="1"/>
              <a:t>feedback</a:t>
            </a:r>
            <a:r>
              <a:rPr lang="es-ES" sz="2400" dirty="0"/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3514FB-796D-C296-C7C3-9301B03FC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7BF31BC7-C905-4282-3B30-5D94ACA496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EFF54C-D31E-0903-23D3-3851AEE38B5F}"/>
              </a:ext>
            </a:extLst>
          </p:cNvPr>
          <p:cNvSpPr txBox="1"/>
          <p:nvPr/>
        </p:nvSpPr>
        <p:spPr>
          <a:xfrm>
            <a:off x="7773762" y="876300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en Inteligencia Artificial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770218" y="3009900"/>
            <a:ext cx="9327816" cy="5067301"/>
            <a:chOff x="8116380" y="3162300"/>
            <a:chExt cx="9327816" cy="5067301"/>
          </a:xfrm>
        </p:grpSpPr>
        <p:sp>
          <p:nvSpPr>
            <p:cNvPr id="7" name="object 6"/>
            <p:cNvSpPr/>
            <p:nvPr/>
          </p:nvSpPr>
          <p:spPr>
            <a:xfrm>
              <a:off x="11186271" y="3162300"/>
              <a:ext cx="6257925" cy="838200"/>
            </a:xfrm>
            <a:custGeom>
              <a:avLst/>
              <a:gdLst/>
              <a:ahLst/>
              <a:cxnLst/>
              <a:rect l="l" t="t" r="r" b="b"/>
              <a:pathLst>
                <a:path w="6257925" h="838200">
                  <a:moveTo>
                    <a:pt x="6257925" y="419100"/>
                  </a:moveTo>
                  <a:lnTo>
                    <a:pt x="6255105" y="370293"/>
                  </a:lnTo>
                  <a:lnTo>
                    <a:pt x="6246863" y="323113"/>
                  </a:lnTo>
                  <a:lnTo>
                    <a:pt x="6233528" y="277888"/>
                  </a:lnTo>
                  <a:lnTo>
                    <a:pt x="6215418" y="234937"/>
                  </a:lnTo>
                  <a:lnTo>
                    <a:pt x="6192863" y="194576"/>
                  </a:lnTo>
                  <a:lnTo>
                    <a:pt x="6166167" y="157111"/>
                  </a:lnTo>
                  <a:lnTo>
                    <a:pt x="6135662" y="122872"/>
                  </a:lnTo>
                  <a:lnTo>
                    <a:pt x="6101677" y="92176"/>
                  </a:lnTo>
                  <a:lnTo>
                    <a:pt x="6064529" y="65328"/>
                  </a:lnTo>
                  <a:lnTo>
                    <a:pt x="6024537" y="42659"/>
                  </a:lnTo>
                  <a:lnTo>
                    <a:pt x="5982030" y="24472"/>
                  </a:lnTo>
                  <a:lnTo>
                    <a:pt x="5937326" y="11087"/>
                  </a:lnTo>
                  <a:lnTo>
                    <a:pt x="5890755" y="2832"/>
                  </a:lnTo>
                  <a:lnTo>
                    <a:pt x="5842635" y="0"/>
                  </a:lnTo>
                  <a:lnTo>
                    <a:pt x="415290" y="0"/>
                  </a:lnTo>
                  <a:lnTo>
                    <a:pt x="414832" y="38"/>
                  </a:lnTo>
                  <a:lnTo>
                    <a:pt x="414401" y="0"/>
                  </a:lnTo>
                  <a:lnTo>
                    <a:pt x="366115" y="2832"/>
                  </a:lnTo>
                  <a:lnTo>
                    <a:pt x="319455" y="11087"/>
                  </a:lnTo>
                  <a:lnTo>
                    <a:pt x="274739" y="24460"/>
                  </a:lnTo>
                  <a:lnTo>
                    <a:pt x="232270" y="42633"/>
                  </a:lnTo>
                  <a:lnTo>
                    <a:pt x="192354" y="65303"/>
                  </a:lnTo>
                  <a:lnTo>
                    <a:pt x="155321" y="92163"/>
                  </a:lnTo>
                  <a:lnTo>
                    <a:pt x="121462" y="122872"/>
                  </a:lnTo>
                  <a:lnTo>
                    <a:pt x="91122" y="157149"/>
                  </a:lnTo>
                  <a:lnTo>
                    <a:pt x="64579" y="194665"/>
                  </a:lnTo>
                  <a:lnTo>
                    <a:pt x="42164" y="235102"/>
                  </a:lnTo>
                  <a:lnTo>
                    <a:pt x="34950" y="252349"/>
                  </a:lnTo>
                  <a:lnTo>
                    <a:pt x="24244" y="277888"/>
                  </a:lnTo>
                  <a:lnTo>
                    <a:pt x="10985" y="323113"/>
                  </a:lnTo>
                  <a:lnTo>
                    <a:pt x="2794" y="370293"/>
                  </a:lnTo>
                  <a:lnTo>
                    <a:pt x="0" y="419100"/>
                  </a:lnTo>
                  <a:lnTo>
                    <a:pt x="12" y="419481"/>
                  </a:lnTo>
                  <a:lnTo>
                    <a:pt x="0" y="419862"/>
                  </a:lnTo>
                  <a:lnTo>
                    <a:pt x="2781" y="468579"/>
                  </a:lnTo>
                  <a:lnTo>
                    <a:pt x="10947" y="515658"/>
                  </a:lnTo>
                  <a:lnTo>
                    <a:pt x="24180" y="560793"/>
                  </a:lnTo>
                  <a:lnTo>
                    <a:pt x="42164" y="603669"/>
                  </a:lnTo>
                  <a:lnTo>
                    <a:pt x="64579" y="643953"/>
                  </a:lnTo>
                  <a:lnTo>
                    <a:pt x="91122" y="681342"/>
                  </a:lnTo>
                  <a:lnTo>
                    <a:pt x="121475" y="715530"/>
                  </a:lnTo>
                  <a:lnTo>
                    <a:pt x="155321" y="746175"/>
                  </a:lnTo>
                  <a:lnTo>
                    <a:pt x="192354" y="772972"/>
                  </a:lnTo>
                  <a:lnTo>
                    <a:pt x="232270" y="795616"/>
                  </a:lnTo>
                  <a:lnTo>
                    <a:pt x="274739" y="813777"/>
                  </a:lnTo>
                  <a:lnTo>
                    <a:pt x="319455" y="827138"/>
                  </a:lnTo>
                  <a:lnTo>
                    <a:pt x="366115" y="835380"/>
                  </a:lnTo>
                  <a:lnTo>
                    <a:pt x="414401" y="838200"/>
                  </a:lnTo>
                  <a:lnTo>
                    <a:pt x="414845" y="838174"/>
                  </a:lnTo>
                  <a:lnTo>
                    <a:pt x="415290" y="838200"/>
                  </a:lnTo>
                  <a:lnTo>
                    <a:pt x="5842635" y="838200"/>
                  </a:lnTo>
                  <a:lnTo>
                    <a:pt x="5890755" y="835367"/>
                  </a:lnTo>
                  <a:lnTo>
                    <a:pt x="5937326" y="827049"/>
                  </a:lnTo>
                  <a:lnTo>
                    <a:pt x="5982030" y="813587"/>
                  </a:lnTo>
                  <a:lnTo>
                    <a:pt x="6024537" y="795312"/>
                  </a:lnTo>
                  <a:lnTo>
                    <a:pt x="6064529" y="772528"/>
                  </a:lnTo>
                  <a:lnTo>
                    <a:pt x="6101677" y="745591"/>
                  </a:lnTo>
                  <a:lnTo>
                    <a:pt x="6135662" y="714806"/>
                  </a:lnTo>
                  <a:lnTo>
                    <a:pt x="6166167" y="680504"/>
                  </a:lnTo>
                  <a:lnTo>
                    <a:pt x="6192863" y="643013"/>
                  </a:lnTo>
                  <a:lnTo>
                    <a:pt x="6215418" y="602665"/>
                  </a:lnTo>
                  <a:lnTo>
                    <a:pt x="6233528" y="559765"/>
                  </a:lnTo>
                  <a:lnTo>
                    <a:pt x="6246863" y="514654"/>
                  </a:lnTo>
                  <a:lnTo>
                    <a:pt x="6255105" y="467664"/>
                  </a:lnTo>
                  <a:lnTo>
                    <a:pt x="6257925" y="41910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 txBox="1"/>
            <p:nvPr/>
          </p:nvSpPr>
          <p:spPr>
            <a:xfrm>
              <a:off x="11503771" y="3296539"/>
              <a:ext cx="207645" cy="5295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300" spc="-365" dirty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endParaRPr sz="3300" dirty="0">
                <a:latin typeface="Trebuchet MS"/>
                <a:cs typeface="Trebuchet MS"/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1186271" y="4219575"/>
              <a:ext cx="6257925" cy="828675"/>
            </a:xfrm>
            <a:custGeom>
              <a:avLst/>
              <a:gdLst/>
              <a:ahLst/>
              <a:cxnLst/>
              <a:rect l="l" t="t" r="r" b="b"/>
              <a:pathLst>
                <a:path w="6257925" h="828675">
                  <a:moveTo>
                    <a:pt x="6257925" y="414274"/>
                  </a:moveTo>
                  <a:lnTo>
                    <a:pt x="6255105" y="366026"/>
                  </a:lnTo>
                  <a:lnTo>
                    <a:pt x="6246863" y="319392"/>
                  </a:lnTo>
                  <a:lnTo>
                    <a:pt x="6233528" y="274688"/>
                  </a:lnTo>
                  <a:lnTo>
                    <a:pt x="6215418" y="232232"/>
                  </a:lnTo>
                  <a:lnTo>
                    <a:pt x="6192863" y="192341"/>
                  </a:lnTo>
                  <a:lnTo>
                    <a:pt x="6166167" y="155308"/>
                  </a:lnTo>
                  <a:lnTo>
                    <a:pt x="6135662" y="121462"/>
                  </a:lnTo>
                  <a:lnTo>
                    <a:pt x="6101677" y="91122"/>
                  </a:lnTo>
                  <a:lnTo>
                    <a:pt x="6064529" y="64579"/>
                  </a:lnTo>
                  <a:lnTo>
                    <a:pt x="6024537" y="42164"/>
                  </a:lnTo>
                  <a:lnTo>
                    <a:pt x="5982030" y="24193"/>
                  </a:lnTo>
                  <a:lnTo>
                    <a:pt x="5937326" y="10960"/>
                  </a:lnTo>
                  <a:lnTo>
                    <a:pt x="5890755" y="2794"/>
                  </a:lnTo>
                  <a:lnTo>
                    <a:pt x="5842635" y="0"/>
                  </a:lnTo>
                  <a:lnTo>
                    <a:pt x="415290" y="0"/>
                  </a:lnTo>
                  <a:lnTo>
                    <a:pt x="414845" y="38"/>
                  </a:lnTo>
                  <a:lnTo>
                    <a:pt x="414401" y="0"/>
                  </a:lnTo>
                  <a:lnTo>
                    <a:pt x="366115" y="2781"/>
                  </a:lnTo>
                  <a:lnTo>
                    <a:pt x="319455" y="10896"/>
                  </a:lnTo>
                  <a:lnTo>
                    <a:pt x="274739" y="24041"/>
                  </a:lnTo>
                  <a:lnTo>
                    <a:pt x="232270" y="41922"/>
                  </a:lnTo>
                  <a:lnTo>
                    <a:pt x="192354" y="64236"/>
                  </a:lnTo>
                  <a:lnTo>
                    <a:pt x="155321" y="90678"/>
                  </a:lnTo>
                  <a:lnTo>
                    <a:pt x="121462" y="120942"/>
                  </a:lnTo>
                  <a:lnTo>
                    <a:pt x="91122" y="154724"/>
                  </a:lnTo>
                  <a:lnTo>
                    <a:pt x="64579" y="191719"/>
                  </a:lnTo>
                  <a:lnTo>
                    <a:pt x="42164" y="231622"/>
                  </a:lnTo>
                  <a:lnTo>
                    <a:pt x="24180" y="274142"/>
                  </a:lnTo>
                  <a:lnTo>
                    <a:pt x="10947" y="318947"/>
                  </a:lnTo>
                  <a:lnTo>
                    <a:pt x="2781" y="365772"/>
                  </a:lnTo>
                  <a:lnTo>
                    <a:pt x="0" y="414274"/>
                  </a:lnTo>
                  <a:lnTo>
                    <a:pt x="2781" y="462559"/>
                  </a:lnTo>
                  <a:lnTo>
                    <a:pt x="10947" y="509219"/>
                  </a:lnTo>
                  <a:lnTo>
                    <a:pt x="24180" y="553935"/>
                  </a:lnTo>
                  <a:lnTo>
                    <a:pt x="42164" y="596404"/>
                  </a:lnTo>
                  <a:lnTo>
                    <a:pt x="64579" y="636320"/>
                  </a:lnTo>
                  <a:lnTo>
                    <a:pt x="91122" y="673354"/>
                  </a:lnTo>
                  <a:lnTo>
                    <a:pt x="121475" y="707212"/>
                  </a:lnTo>
                  <a:lnTo>
                    <a:pt x="155321" y="737552"/>
                  </a:lnTo>
                  <a:lnTo>
                    <a:pt x="192354" y="764095"/>
                  </a:lnTo>
                  <a:lnTo>
                    <a:pt x="232270" y="786511"/>
                  </a:lnTo>
                  <a:lnTo>
                    <a:pt x="274739" y="804494"/>
                  </a:lnTo>
                  <a:lnTo>
                    <a:pt x="319455" y="817727"/>
                  </a:lnTo>
                  <a:lnTo>
                    <a:pt x="366115" y="825893"/>
                  </a:lnTo>
                  <a:lnTo>
                    <a:pt x="414401" y="828675"/>
                  </a:lnTo>
                  <a:lnTo>
                    <a:pt x="414845" y="828649"/>
                  </a:lnTo>
                  <a:lnTo>
                    <a:pt x="415290" y="828675"/>
                  </a:lnTo>
                  <a:lnTo>
                    <a:pt x="5842635" y="828675"/>
                  </a:lnTo>
                  <a:lnTo>
                    <a:pt x="5890755" y="825868"/>
                  </a:lnTo>
                  <a:lnTo>
                    <a:pt x="5937326" y="817651"/>
                  </a:lnTo>
                  <a:lnTo>
                    <a:pt x="5982030" y="804341"/>
                  </a:lnTo>
                  <a:lnTo>
                    <a:pt x="6024537" y="786269"/>
                  </a:lnTo>
                  <a:lnTo>
                    <a:pt x="6064529" y="763752"/>
                  </a:lnTo>
                  <a:lnTo>
                    <a:pt x="6101677" y="737120"/>
                  </a:lnTo>
                  <a:lnTo>
                    <a:pt x="6135662" y="706678"/>
                  </a:lnTo>
                  <a:lnTo>
                    <a:pt x="6166167" y="672769"/>
                  </a:lnTo>
                  <a:lnTo>
                    <a:pt x="6192863" y="635698"/>
                  </a:lnTo>
                  <a:lnTo>
                    <a:pt x="6215418" y="595795"/>
                  </a:lnTo>
                  <a:lnTo>
                    <a:pt x="6233528" y="553377"/>
                  </a:lnTo>
                  <a:lnTo>
                    <a:pt x="6246863" y="508774"/>
                  </a:lnTo>
                  <a:lnTo>
                    <a:pt x="6255105" y="462305"/>
                  </a:lnTo>
                  <a:lnTo>
                    <a:pt x="6257925" y="41427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11490436" y="4352671"/>
              <a:ext cx="233679" cy="5295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3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endParaRPr sz="3300">
                <a:latin typeface="Trebuchet MS"/>
                <a:cs typeface="Trebuchet MS"/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11176746" y="4200526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0153" y="2778"/>
                  </a:lnTo>
                  <a:lnTo>
                    <a:pt x="332746" y="10996"/>
                  </a:lnTo>
                  <a:lnTo>
                    <a:pt x="286783" y="24482"/>
                  </a:lnTo>
                  <a:lnTo>
                    <a:pt x="242643" y="43062"/>
                  </a:lnTo>
                  <a:lnTo>
                    <a:pt x="200708" y="66563"/>
                  </a:lnTo>
                  <a:lnTo>
                    <a:pt x="161356" y="94812"/>
                  </a:lnTo>
                  <a:lnTo>
                    <a:pt x="124967" y="127635"/>
                  </a:lnTo>
                  <a:lnTo>
                    <a:pt x="92533" y="164251"/>
                  </a:lnTo>
                  <a:lnTo>
                    <a:pt x="64758" y="203784"/>
                  </a:lnTo>
                  <a:lnTo>
                    <a:pt x="41765" y="245917"/>
                  </a:lnTo>
                  <a:lnTo>
                    <a:pt x="23673" y="290331"/>
                  </a:lnTo>
                  <a:lnTo>
                    <a:pt x="10601" y="336709"/>
                  </a:lnTo>
                  <a:lnTo>
                    <a:pt x="2670" y="384733"/>
                  </a:lnTo>
                  <a:lnTo>
                    <a:pt x="0" y="434086"/>
                  </a:lnTo>
                  <a:lnTo>
                    <a:pt x="2558" y="480943"/>
                  </a:lnTo>
                  <a:lnTo>
                    <a:pt x="10601" y="530851"/>
                  </a:lnTo>
                  <a:lnTo>
                    <a:pt x="23673" y="577254"/>
                  </a:lnTo>
                  <a:lnTo>
                    <a:pt x="41765" y="621814"/>
                  </a:lnTo>
                  <a:lnTo>
                    <a:pt x="64758" y="664142"/>
                  </a:lnTo>
                  <a:lnTo>
                    <a:pt x="92533" y="703847"/>
                  </a:lnTo>
                  <a:lnTo>
                    <a:pt x="124967" y="740537"/>
                  </a:lnTo>
                  <a:lnTo>
                    <a:pt x="161356" y="773282"/>
                  </a:lnTo>
                  <a:lnTo>
                    <a:pt x="200708" y="801331"/>
                  </a:lnTo>
                  <a:lnTo>
                    <a:pt x="242643" y="824559"/>
                  </a:lnTo>
                  <a:lnTo>
                    <a:pt x="286783" y="842841"/>
                  </a:lnTo>
                  <a:lnTo>
                    <a:pt x="332746" y="856055"/>
                  </a:lnTo>
                  <a:lnTo>
                    <a:pt x="380153" y="864074"/>
                  </a:lnTo>
                  <a:lnTo>
                    <a:pt x="428625" y="866775"/>
                  </a:lnTo>
                  <a:lnTo>
                    <a:pt x="477536" y="864074"/>
                  </a:lnTo>
                  <a:lnTo>
                    <a:pt x="525114" y="856055"/>
                  </a:lnTo>
                  <a:lnTo>
                    <a:pt x="571053" y="842841"/>
                  </a:lnTo>
                  <a:lnTo>
                    <a:pt x="586807" y="836295"/>
                  </a:lnTo>
                  <a:lnTo>
                    <a:pt x="428625" y="836295"/>
                  </a:lnTo>
                  <a:lnTo>
                    <a:pt x="382198" y="833585"/>
                  </a:lnTo>
                  <a:lnTo>
                    <a:pt x="337336" y="825658"/>
                  </a:lnTo>
                  <a:lnTo>
                    <a:pt x="294337" y="812818"/>
                  </a:lnTo>
                  <a:lnTo>
                    <a:pt x="253503" y="795367"/>
                  </a:lnTo>
                  <a:lnTo>
                    <a:pt x="215133" y="773610"/>
                  </a:lnTo>
                  <a:lnTo>
                    <a:pt x="179527" y="747850"/>
                  </a:lnTo>
                  <a:lnTo>
                    <a:pt x="146986" y="718391"/>
                  </a:lnTo>
                  <a:lnTo>
                    <a:pt x="117810" y="685536"/>
                  </a:lnTo>
                  <a:lnTo>
                    <a:pt x="92299" y="649588"/>
                  </a:lnTo>
                  <a:lnTo>
                    <a:pt x="70753" y="610851"/>
                  </a:lnTo>
                  <a:lnTo>
                    <a:pt x="53472" y="569629"/>
                  </a:lnTo>
                  <a:lnTo>
                    <a:pt x="40758" y="526225"/>
                  </a:lnTo>
                  <a:lnTo>
                    <a:pt x="32909" y="480943"/>
                  </a:lnTo>
                  <a:lnTo>
                    <a:pt x="30225" y="434086"/>
                  </a:lnTo>
                  <a:lnTo>
                    <a:pt x="32909" y="387208"/>
                  </a:lnTo>
                  <a:lnTo>
                    <a:pt x="40758" y="341869"/>
                  </a:lnTo>
                  <a:lnTo>
                    <a:pt x="53472" y="298377"/>
                  </a:lnTo>
                  <a:lnTo>
                    <a:pt x="70753" y="257043"/>
                  </a:lnTo>
                  <a:lnTo>
                    <a:pt x="92299" y="218176"/>
                  </a:lnTo>
                  <a:lnTo>
                    <a:pt x="117810" y="182086"/>
                  </a:lnTo>
                  <a:lnTo>
                    <a:pt x="146986" y="149082"/>
                  </a:lnTo>
                  <a:lnTo>
                    <a:pt x="179527" y="119474"/>
                  </a:lnTo>
                  <a:lnTo>
                    <a:pt x="215133" y="93571"/>
                  </a:lnTo>
                  <a:lnTo>
                    <a:pt x="253503" y="71684"/>
                  </a:lnTo>
                  <a:lnTo>
                    <a:pt x="294337" y="54121"/>
                  </a:lnTo>
                  <a:lnTo>
                    <a:pt x="337336" y="41193"/>
                  </a:lnTo>
                  <a:lnTo>
                    <a:pt x="382198" y="33210"/>
                  </a:lnTo>
                  <a:lnTo>
                    <a:pt x="428625" y="30479"/>
                  </a:lnTo>
                  <a:lnTo>
                    <a:pt x="585253" y="30479"/>
                  </a:lnTo>
                  <a:lnTo>
                    <a:pt x="571053" y="24482"/>
                  </a:lnTo>
                  <a:lnTo>
                    <a:pt x="525114" y="10996"/>
                  </a:lnTo>
                  <a:lnTo>
                    <a:pt x="477536" y="2778"/>
                  </a:lnTo>
                  <a:lnTo>
                    <a:pt x="428625" y="0"/>
                  </a:lnTo>
                  <a:close/>
                </a:path>
                <a:path w="857250" h="866775">
                  <a:moveTo>
                    <a:pt x="585253" y="30479"/>
                  </a:moveTo>
                  <a:lnTo>
                    <a:pt x="428625" y="30479"/>
                  </a:lnTo>
                  <a:lnTo>
                    <a:pt x="475051" y="33210"/>
                  </a:lnTo>
                  <a:lnTo>
                    <a:pt x="519913" y="41193"/>
                  </a:lnTo>
                  <a:lnTo>
                    <a:pt x="562912" y="54121"/>
                  </a:lnTo>
                  <a:lnTo>
                    <a:pt x="603746" y="71684"/>
                  </a:lnTo>
                  <a:lnTo>
                    <a:pt x="642116" y="93571"/>
                  </a:lnTo>
                  <a:lnTo>
                    <a:pt x="677722" y="119474"/>
                  </a:lnTo>
                  <a:lnTo>
                    <a:pt x="710263" y="149082"/>
                  </a:lnTo>
                  <a:lnTo>
                    <a:pt x="739439" y="182086"/>
                  </a:lnTo>
                  <a:lnTo>
                    <a:pt x="764950" y="218176"/>
                  </a:lnTo>
                  <a:lnTo>
                    <a:pt x="786496" y="257043"/>
                  </a:lnTo>
                  <a:lnTo>
                    <a:pt x="803777" y="298377"/>
                  </a:lnTo>
                  <a:lnTo>
                    <a:pt x="816491" y="341869"/>
                  </a:lnTo>
                  <a:lnTo>
                    <a:pt x="824340" y="387208"/>
                  </a:lnTo>
                  <a:lnTo>
                    <a:pt x="827024" y="434086"/>
                  </a:lnTo>
                  <a:lnTo>
                    <a:pt x="824340" y="480943"/>
                  </a:lnTo>
                  <a:lnTo>
                    <a:pt x="816491" y="526225"/>
                  </a:lnTo>
                  <a:lnTo>
                    <a:pt x="803777" y="569629"/>
                  </a:lnTo>
                  <a:lnTo>
                    <a:pt x="786496" y="610851"/>
                  </a:lnTo>
                  <a:lnTo>
                    <a:pt x="764950" y="649588"/>
                  </a:lnTo>
                  <a:lnTo>
                    <a:pt x="739439" y="685536"/>
                  </a:lnTo>
                  <a:lnTo>
                    <a:pt x="710263" y="718391"/>
                  </a:lnTo>
                  <a:lnTo>
                    <a:pt x="677722" y="747850"/>
                  </a:lnTo>
                  <a:lnTo>
                    <a:pt x="642116" y="773610"/>
                  </a:lnTo>
                  <a:lnTo>
                    <a:pt x="603746" y="795367"/>
                  </a:lnTo>
                  <a:lnTo>
                    <a:pt x="562912" y="812818"/>
                  </a:lnTo>
                  <a:lnTo>
                    <a:pt x="519913" y="825658"/>
                  </a:lnTo>
                  <a:lnTo>
                    <a:pt x="475051" y="833585"/>
                  </a:lnTo>
                  <a:lnTo>
                    <a:pt x="428625" y="836295"/>
                  </a:lnTo>
                  <a:lnTo>
                    <a:pt x="586807" y="836295"/>
                  </a:lnTo>
                  <a:lnTo>
                    <a:pt x="656786" y="801331"/>
                  </a:lnTo>
                  <a:lnTo>
                    <a:pt x="695967" y="773282"/>
                  </a:lnTo>
                  <a:lnTo>
                    <a:pt x="732282" y="740537"/>
                  </a:lnTo>
                  <a:lnTo>
                    <a:pt x="764716" y="703847"/>
                  </a:lnTo>
                  <a:lnTo>
                    <a:pt x="792491" y="664142"/>
                  </a:lnTo>
                  <a:lnTo>
                    <a:pt x="815484" y="621814"/>
                  </a:lnTo>
                  <a:lnTo>
                    <a:pt x="833576" y="577254"/>
                  </a:lnTo>
                  <a:lnTo>
                    <a:pt x="846648" y="530851"/>
                  </a:lnTo>
                  <a:lnTo>
                    <a:pt x="854579" y="482998"/>
                  </a:lnTo>
                  <a:lnTo>
                    <a:pt x="857250" y="434086"/>
                  </a:lnTo>
                  <a:lnTo>
                    <a:pt x="854579" y="384733"/>
                  </a:lnTo>
                  <a:lnTo>
                    <a:pt x="846648" y="336709"/>
                  </a:lnTo>
                  <a:lnTo>
                    <a:pt x="833576" y="290331"/>
                  </a:lnTo>
                  <a:lnTo>
                    <a:pt x="815484" y="245917"/>
                  </a:lnTo>
                  <a:lnTo>
                    <a:pt x="792491" y="203784"/>
                  </a:lnTo>
                  <a:lnTo>
                    <a:pt x="764716" y="164251"/>
                  </a:lnTo>
                  <a:lnTo>
                    <a:pt x="732282" y="127635"/>
                  </a:lnTo>
                  <a:lnTo>
                    <a:pt x="695967" y="94812"/>
                  </a:lnTo>
                  <a:lnTo>
                    <a:pt x="656786" y="66563"/>
                  </a:lnTo>
                  <a:lnTo>
                    <a:pt x="615046" y="43062"/>
                  </a:lnTo>
                  <a:lnTo>
                    <a:pt x="585253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1186271" y="5276850"/>
              <a:ext cx="6257925" cy="828675"/>
            </a:xfrm>
            <a:custGeom>
              <a:avLst/>
              <a:gdLst/>
              <a:ahLst/>
              <a:cxnLst/>
              <a:rect l="l" t="t" r="r" b="b"/>
              <a:pathLst>
                <a:path w="6257925" h="828675">
                  <a:moveTo>
                    <a:pt x="6257925" y="414274"/>
                  </a:moveTo>
                  <a:lnTo>
                    <a:pt x="6255105" y="366026"/>
                  </a:lnTo>
                  <a:lnTo>
                    <a:pt x="6246863" y="319392"/>
                  </a:lnTo>
                  <a:lnTo>
                    <a:pt x="6233528" y="274688"/>
                  </a:lnTo>
                  <a:lnTo>
                    <a:pt x="6215418" y="232232"/>
                  </a:lnTo>
                  <a:lnTo>
                    <a:pt x="6192863" y="192341"/>
                  </a:lnTo>
                  <a:lnTo>
                    <a:pt x="6166167" y="155308"/>
                  </a:lnTo>
                  <a:lnTo>
                    <a:pt x="6135662" y="121462"/>
                  </a:lnTo>
                  <a:lnTo>
                    <a:pt x="6101677" y="91122"/>
                  </a:lnTo>
                  <a:lnTo>
                    <a:pt x="6064529" y="64579"/>
                  </a:lnTo>
                  <a:lnTo>
                    <a:pt x="6024537" y="42164"/>
                  </a:lnTo>
                  <a:lnTo>
                    <a:pt x="5982030" y="24193"/>
                  </a:lnTo>
                  <a:lnTo>
                    <a:pt x="5937326" y="10960"/>
                  </a:lnTo>
                  <a:lnTo>
                    <a:pt x="5890755" y="2794"/>
                  </a:lnTo>
                  <a:lnTo>
                    <a:pt x="5842635" y="0"/>
                  </a:lnTo>
                  <a:lnTo>
                    <a:pt x="415290" y="0"/>
                  </a:lnTo>
                  <a:lnTo>
                    <a:pt x="414832" y="38"/>
                  </a:lnTo>
                  <a:lnTo>
                    <a:pt x="414401" y="0"/>
                  </a:lnTo>
                  <a:lnTo>
                    <a:pt x="366115" y="2794"/>
                  </a:lnTo>
                  <a:lnTo>
                    <a:pt x="319455" y="10947"/>
                  </a:lnTo>
                  <a:lnTo>
                    <a:pt x="274739" y="24168"/>
                  </a:lnTo>
                  <a:lnTo>
                    <a:pt x="232270" y="42138"/>
                  </a:lnTo>
                  <a:lnTo>
                    <a:pt x="192354" y="64554"/>
                  </a:lnTo>
                  <a:lnTo>
                    <a:pt x="155321" y="91097"/>
                  </a:lnTo>
                  <a:lnTo>
                    <a:pt x="121462" y="121462"/>
                  </a:lnTo>
                  <a:lnTo>
                    <a:pt x="91122" y="155346"/>
                  </a:lnTo>
                  <a:lnTo>
                    <a:pt x="64579" y="192430"/>
                  </a:lnTo>
                  <a:lnTo>
                    <a:pt x="42164" y="232397"/>
                  </a:lnTo>
                  <a:lnTo>
                    <a:pt x="35179" y="248920"/>
                  </a:lnTo>
                  <a:lnTo>
                    <a:pt x="24244" y="274688"/>
                  </a:lnTo>
                  <a:lnTo>
                    <a:pt x="10985" y="319392"/>
                  </a:lnTo>
                  <a:lnTo>
                    <a:pt x="2794" y="366026"/>
                  </a:lnTo>
                  <a:lnTo>
                    <a:pt x="0" y="414274"/>
                  </a:lnTo>
                  <a:lnTo>
                    <a:pt x="12" y="414655"/>
                  </a:lnTo>
                  <a:lnTo>
                    <a:pt x="0" y="415036"/>
                  </a:lnTo>
                  <a:lnTo>
                    <a:pt x="2781" y="463219"/>
                  </a:lnTo>
                  <a:lnTo>
                    <a:pt x="10947" y="509778"/>
                  </a:lnTo>
                  <a:lnTo>
                    <a:pt x="24180" y="554405"/>
                  </a:lnTo>
                  <a:lnTo>
                    <a:pt x="42164" y="596798"/>
                  </a:lnTo>
                  <a:lnTo>
                    <a:pt x="64579" y="636638"/>
                  </a:lnTo>
                  <a:lnTo>
                    <a:pt x="91122" y="673608"/>
                  </a:lnTo>
                  <a:lnTo>
                    <a:pt x="121475" y="707402"/>
                  </a:lnTo>
                  <a:lnTo>
                    <a:pt x="155321" y="737692"/>
                  </a:lnTo>
                  <a:lnTo>
                    <a:pt x="192354" y="764197"/>
                  </a:lnTo>
                  <a:lnTo>
                    <a:pt x="232270" y="786574"/>
                  </a:lnTo>
                  <a:lnTo>
                    <a:pt x="274739" y="804532"/>
                  </a:lnTo>
                  <a:lnTo>
                    <a:pt x="319455" y="817740"/>
                  </a:lnTo>
                  <a:lnTo>
                    <a:pt x="366115" y="825893"/>
                  </a:lnTo>
                  <a:lnTo>
                    <a:pt x="414401" y="828675"/>
                  </a:lnTo>
                  <a:lnTo>
                    <a:pt x="414845" y="828649"/>
                  </a:lnTo>
                  <a:lnTo>
                    <a:pt x="415290" y="828675"/>
                  </a:lnTo>
                  <a:lnTo>
                    <a:pt x="5842635" y="828675"/>
                  </a:lnTo>
                  <a:lnTo>
                    <a:pt x="5890755" y="825893"/>
                  </a:lnTo>
                  <a:lnTo>
                    <a:pt x="5937326" y="817727"/>
                  </a:lnTo>
                  <a:lnTo>
                    <a:pt x="5982030" y="804494"/>
                  </a:lnTo>
                  <a:lnTo>
                    <a:pt x="6024537" y="786511"/>
                  </a:lnTo>
                  <a:lnTo>
                    <a:pt x="6064529" y="764095"/>
                  </a:lnTo>
                  <a:lnTo>
                    <a:pt x="6101677" y="737552"/>
                  </a:lnTo>
                  <a:lnTo>
                    <a:pt x="6135662" y="707199"/>
                  </a:lnTo>
                  <a:lnTo>
                    <a:pt x="6166167" y="673354"/>
                  </a:lnTo>
                  <a:lnTo>
                    <a:pt x="6192863" y="636320"/>
                  </a:lnTo>
                  <a:lnTo>
                    <a:pt x="6215418" y="596404"/>
                  </a:lnTo>
                  <a:lnTo>
                    <a:pt x="6233528" y="553935"/>
                  </a:lnTo>
                  <a:lnTo>
                    <a:pt x="6246863" y="509219"/>
                  </a:lnTo>
                  <a:lnTo>
                    <a:pt x="6255105" y="462559"/>
                  </a:lnTo>
                  <a:lnTo>
                    <a:pt x="6257925" y="41427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11489547" y="5407406"/>
              <a:ext cx="234950" cy="5295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3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endParaRPr sz="3300">
                <a:latin typeface="Trebuchet MS"/>
                <a:cs typeface="Trebuchet MS"/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11176746" y="5257801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0153" y="2701"/>
                  </a:lnTo>
                  <a:lnTo>
                    <a:pt x="332746" y="10722"/>
                  </a:lnTo>
                  <a:lnTo>
                    <a:pt x="286783" y="23943"/>
                  </a:lnTo>
                  <a:lnTo>
                    <a:pt x="242643" y="42239"/>
                  </a:lnTo>
                  <a:lnTo>
                    <a:pt x="200708" y="65490"/>
                  </a:lnTo>
                  <a:lnTo>
                    <a:pt x="161356" y="93572"/>
                  </a:lnTo>
                  <a:lnTo>
                    <a:pt x="124967" y="126364"/>
                  </a:lnTo>
                  <a:lnTo>
                    <a:pt x="92533" y="163082"/>
                  </a:lnTo>
                  <a:lnTo>
                    <a:pt x="64758" y="202704"/>
                  </a:lnTo>
                  <a:lnTo>
                    <a:pt x="41765" y="244913"/>
                  </a:lnTo>
                  <a:lnTo>
                    <a:pt x="23673" y="289395"/>
                  </a:lnTo>
                  <a:lnTo>
                    <a:pt x="10601" y="335835"/>
                  </a:lnTo>
                  <a:lnTo>
                    <a:pt x="2670" y="383916"/>
                  </a:lnTo>
                  <a:lnTo>
                    <a:pt x="0" y="433324"/>
                  </a:lnTo>
                  <a:lnTo>
                    <a:pt x="2557" y="480260"/>
                  </a:lnTo>
                  <a:lnTo>
                    <a:pt x="2670" y="482338"/>
                  </a:lnTo>
                  <a:lnTo>
                    <a:pt x="10601" y="530282"/>
                  </a:lnTo>
                  <a:lnTo>
                    <a:pt x="23673" y="576768"/>
                  </a:lnTo>
                  <a:lnTo>
                    <a:pt x="41765" y="621411"/>
                  </a:lnTo>
                  <a:lnTo>
                    <a:pt x="64758" y="663823"/>
                  </a:lnTo>
                  <a:lnTo>
                    <a:pt x="92533" y="703618"/>
                  </a:lnTo>
                  <a:lnTo>
                    <a:pt x="124967" y="740410"/>
                  </a:lnTo>
                  <a:lnTo>
                    <a:pt x="161356" y="773202"/>
                  </a:lnTo>
                  <a:lnTo>
                    <a:pt x="200708" y="801284"/>
                  </a:lnTo>
                  <a:lnTo>
                    <a:pt x="242643" y="824535"/>
                  </a:lnTo>
                  <a:lnTo>
                    <a:pt x="286783" y="842831"/>
                  </a:lnTo>
                  <a:lnTo>
                    <a:pt x="332746" y="856052"/>
                  </a:lnTo>
                  <a:lnTo>
                    <a:pt x="380153" y="864073"/>
                  </a:lnTo>
                  <a:lnTo>
                    <a:pt x="428625" y="866775"/>
                  </a:lnTo>
                  <a:lnTo>
                    <a:pt x="477536" y="864073"/>
                  </a:lnTo>
                  <a:lnTo>
                    <a:pt x="525114" y="856052"/>
                  </a:lnTo>
                  <a:lnTo>
                    <a:pt x="571053" y="842831"/>
                  </a:lnTo>
                  <a:lnTo>
                    <a:pt x="587076" y="836168"/>
                  </a:lnTo>
                  <a:lnTo>
                    <a:pt x="428625" y="836168"/>
                  </a:lnTo>
                  <a:lnTo>
                    <a:pt x="382198" y="833454"/>
                  </a:lnTo>
                  <a:lnTo>
                    <a:pt x="337336" y="825516"/>
                  </a:lnTo>
                  <a:lnTo>
                    <a:pt x="294337" y="812657"/>
                  </a:lnTo>
                  <a:lnTo>
                    <a:pt x="253503" y="795181"/>
                  </a:lnTo>
                  <a:lnTo>
                    <a:pt x="215133" y="773392"/>
                  </a:lnTo>
                  <a:lnTo>
                    <a:pt x="179527" y="747593"/>
                  </a:lnTo>
                  <a:lnTo>
                    <a:pt x="146986" y="718089"/>
                  </a:lnTo>
                  <a:lnTo>
                    <a:pt x="117810" y="685183"/>
                  </a:lnTo>
                  <a:lnTo>
                    <a:pt x="92299" y="649180"/>
                  </a:lnTo>
                  <a:lnTo>
                    <a:pt x="70753" y="610381"/>
                  </a:lnTo>
                  <a:lnTo>
                    <a:pt x="53472" y="569093"/>
                  </a:lnTo>
                  <a:lnTo>
                    <a:pt x="40758" y="525618"/>
                  </a:lnTo>
                  <a:lnTo>
                    <a:pt x="32909" y="480260"/>
                  </a:lnTo>
                  <a:lnTo>
                    <a:pt x="30225" y="433324"/>
                  </a:lnTo>
                  <a:lnTo>
                    <a:pt x="32909" y="386412"/>
                  </a:lnTo>
                  <a:lnTo>
                    <a:pt x="40758" y="341076"/>
                  </a:lnTo>
                  <a:lnTo>
                    <a:pt x="53472" y="297619"/>
                  </a:lnTo>
                  <a:lnTo>
                    <a:pt x="70753" y="256346"/>
                  </a:lnTo>
                  <a:lnTo>
                    <a:pt x="92299" y="217561"/>
                  </a:lnTo>
                  <a:lnTo>
                    <a:pt x="117810" y="181567"/>
                  </a:lnTo>
                  <a:lnTo>
                    <a:pt x="146986" y="148669"/>
                  </a:lnTo>
                  <a:lnTo>
                    <a:pt x="179527" y="119171"/>
                  </a:lnTo>
                  <a:lnTo>
                    <a:pt x="215133" y="93376"/>
                  </a:lnTo>
                  <a:lnTo>
                    <a:pt x="253503" y="71590"/>
                  </a:lnTo>
                  <a:lnTo>
                    <a:pt x="294337" y="54116"/>
                  </a:lnTo>
                  <a:lnTo>
                    <a:pt x="337336" y="41258"/>
                  </a:lnTo>
                  <a:lnTo>
                    <a:pt x="382198" y="33320"/>
                  </a:lnTo>
                  <a:lnTo>
                    <a:pt x="428625" y="30607"/>
                  </a:lnTo>
                  <a:lnTo>
                    <a:pt x="587076" y="30607"/>
                  </a:lnTo>
                  <a:lnTo>
                    <a:pt x="571053" y="23943"/>
                  </a:lnTo>
                  <a:lnTo>
                    <a:pt x="525114" y="10722"/>
                  </a:lnTo>
                  <a:lnTo>
                    <a:pt x="477536" y="2701"/>
                  </a:lnTo>
                  <a:lnTo>
                    <a:pt x="428625" y="0"/>
                  </a:lnTo>
                  <a:close/>
                </a:path>
                <a:path w="857250" h="866775">
                  <a:moveTo>
                    <a:pt x="587076" y="30607"/>
                  </a:moveTo>
                  <a:lnTo>
                    <a:pt x="428625" y="30607"/>
                  </a:lnTo>
                  <a:lnTo>
                    <a:pt x="475051" y="33320"/>
                  </a:lnTo>
                  <a:lnTo>
                    <a:pt x="519913" y="41258"/>
                  </a:lnTo>
                  <a:lnTo>
                    <a:pt x="562912" y="54116"/>
                  </a:lnTo>
                  <a:lnTo>
                    <a:pt x="603746" y="71590"/>
                  </a:lnTo>
                  <a:lnTo>
                    <a:pt x="642116" y="93376"/>
                  </a:lnTo>
                  <a:lnTo>
                    <a:pt x="677722" y="119171"/>
                  </a:lnTo>
                  <a:lnTo>
                    <a:pt x="710263" y="148669"/>
                  </a:lnTo>
                  <a:lnTo>
                    <a:pt x="739439" y="181567"/>
                  </a:lnTo>
                  <a:lnTo>
                    <a:pt x="764950" y="217561"/>
                  </a:lnTo>
                  <a:lnTo>
                    <a:pt x="786496" y="256346"/>
                  </a:lnTo>
                  <a:lnTo>
                    <a:pt x="803777" y="297619"/>
                  </a:lnTo>
                  <a:lnTo>
                    <a:pt x="816491" y="341076"/>
                  </a:lnTo>
                  <a:lnTo>
                    <a:pt x="824340" y="386412"/>
                  </a:lnTo>
                  <a:lnTo>
                    <a:pt x="827024" y="433324"/>
                  </a:lnTo>
                  <a:lnTo>
                    <a:pt x="824340" y="480260"/>
                  </a:lnTo>
                  <a:lnTo>
                    <a:pt x="816491" y="525618"/>
                  </a:lnTo>
                  <a:lnTo>
                    <a:pt x="803777" y="569093"/>
                  </a:lnTo>
                  <a:lnTo>
                    <a:pt x="786496" y="610381"/>
                  </a:lnTo>
                  <a:lnTo>
                    <a:pt x="764950" y="649180"/>
                  </a:lnTo>
                  <a:lnTo>
                    <a:pt x="739439" y="685183"/>
                  </a:lnTo>
                  <a:lnTo>
                    <a:pt x="710263" y="718089"/>
                  </a:lnTo>
                  <a:lnTo>
                    <a:pt x="677722" y="747593"/>
                  </a:lnTo>
                  <a:lnTo>
                    <a:pt x="642116" y="773392"/>
                  </a:lnTo>
                  <a:lnTo>
                    <a:pt x="603746" y="795181"/>
                  </a:lnTo>
                  <a:lnTo>
                    <a:pt x="562912" y="812657"/>
                  </a:lnTo>
                  <a:lnTo>
                    <a:pt x="519913" y="825516"/>
                  </a:lnTo>
                  <a:lnTo>
                    <a:pt x="475051" y="833454"/>
                  </a:lnTo>
                  <a:lnTo>
                    <a:pt x="428625" y="836168"/>
                  </a:lnTo>
                  <a:lnTo>
                    <a:pt x="587076" y="836168"/>
                  </a:lnTo>
                  <a:lnTo>
                    <a:pt x="656786" y="801284"/>
                  </a:lnTo>
                  <a:lnTo>
                    <a:pt x="695967" y="773202"/>
                  </a:lnTo>
                  <a:lnTo>
                    <a:pt x="732282" y="740410"/>
                  </a:lnTo>
                  <a:lnTo>
                    <a:pt x="764716" y="703618"/>
                  </a:lnTo>
                  <a:lnTo>
                    <a:pt x="792491" y="663823"/>
                  </a:lnTo>
                  <a:lnTo>
                    <a:pt x="815484" y="621411"/>
                  </a:lnTo>
                  <a:lnTo>
                    <a:pt x="833576" y="576768"/>
                  </a:lnTo>
                  <a:lnTo>
                    <a:pt x="846648" y="530282"/>
                  </a:lnTo>
                  <a:lnTo>
                    <a:pt x="854579" y="482338"/>
                  </a:lnTo>
                  <a:lnTo>
                    <a:pt x="857250" y="433324"/>
                  </a:lnTo>
                  <a:lnTo>
                    <a:pt x="854579" y="383916"/>
                  </a:lnTo>
                  <a:lnTo>
                    <a:pt x="846648" y="335835"/>
                  </a:lnTo>
                  <a:lnTo>
                    <a:pt x="833576" y="289395"/>
                  </a:lnTo>
                  <a:lnTo>
                    <a:pt x="815484" y="244913"/>
                  </a:lnTo>
                  <a:lnTo>
                    <a:pt x="792491" y="202704"/>
                  </a:lnTo>
                  <a:lnTo>
                    <a:pt x="764716" y="163082"/>
                  </a:lnTo>
                  <a:lnTo>
                    <a:pt x="732282" y="126364"/>
                  </a:lnTo>
                  <a:lnTo>
                    <a:pt x="695967" y="93572"/>
                  </a:lnTo>
                  <a:lnTo>
                    <a:pt x="656786" y="65490"/>
                  </a:lnTo>
                  <a:lnTo>
                    <a:pt x="615046" y="42239"/>
                  </a:lnTo>
                  <a:lnTo>
                    <a:pt x="587076" y="30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1186271" y="6324601"/>
              <a:ext cx="6257925" cy="838200"/>
            </a:xfrm>
            <a:custGeom>
              <a:avLst/>
              <a:gdLst/>
              <a:ahLst/>
              <a:cxnLst/>
              <a:rect l="l" t="t" r="r" b="b"/>
              <a:pathLst>
                <a:path w="6257925" h="838200">
                  <a:moveTo>
                    <a:pt x="6257925" y="419100"/>
                  </a:moveTo>
                  <a:lnTo>
                    <a:pt x="6255105" y="370547"/>
                  </a:lnTo>
                  <a:lnTo>
                    <a:pt x="6246863" y="323557"/>
                  </a:lnTo>
                  <a:lnTo>
                    <a:pt x="6233528" y="278447"/>
                  </a:lnTo>
                  <a:lnTo>
                    <a:pt x="6215418" y="235546"/>
                  </a:lnTo>
                  <a:lnTo>
                    <a:pt x="6192863" y="195199"/>
                  </a:lnTo>
                  <a:lnTo>
                    <a:pt x="6166167" y="157708"/>
                  </a:lnTo>
                  <a:lnTo>
                    <a:pt x="6135662" y="123405"/>
                  </a:lnTo>
                  <a:lnTo>
                    <a:pt x="6101677" y="92621"/>
                  </a:lnTo>
                  <a:lnTo>
                    <a:pt x="6064529" y="65684"/>
                  </a:lnTo>
                  <a:lnTo>
                    <a:pt x="6024537" y="42900"/>
                  </a:lnTo>
                  <a:lnTo>
                    <a:pt x="5982030" y="24625"/>
                  </a:lnTo>
                  <a:lnTo>
                    <a:pt x="5937326" y="11163"/>
                  </a:lnTo>
                  <a:lnTo>
                    <a:pt x="5890755" y="2844"/>
                  </a:lnTo>
                  <a:lnTo>
                    <a:pt x="5842635" y="0"/>
                  </a:lnTo>
                  <a:lnTo>
                    <a:pt x="415290" y="0"/>
                  </a:lnTo>
                  <a:lnTo>
                    <a:pt x="414845" y="38"/>
                  </a:lnTo>
                  <a:lnTo>
                    <a:pt x="414401" y="0"/>
                  </a:lnTo>
                  <a:lnTo>
                    <a:pt x="366115" y="2832"/>
                  </a:lnTo>
                  <a:lnTo>
                    <a:pt x="319455" y="11087"/>
                  </a:lnTo>
                  <a:lnTo>
                    <a:pt x="274739" y="24472"/>
                  </a:lnTo>
                  <a:lnTo>
                    <a:pt x="232270" y="42659"/>
                  </a:lnTo>
                  <a:lnTo>
                    <a:pt x="192354" y="65328"/>
                  </a:lnTo>
                  <a:lnTo>
                    <a:pt x="155321" y="92176"/>
                  </a:lnTo>
                  <a:lnTo>
                    <a:pt x="121462" y="122872"/>
                  </a:lnTo>
                  <a:lnTo>
                    <a:pt x="91122" y="157111"/>
                  </a:lnTo>
                  <a:lnTo>
                    <a:pt x="64579" y="194576"/>
                  </a:lnTo>
                  <a:lnTo>
                    <a:pt x="42164" y="234937"/>
                  </a:lnTo>
                  <a:lnTo>
                    <a:pt x="24180" y="277888"/>
                  </a:lnTo>
                  <a:lnTo>
                    <a:pt x="10947" y="323113"/>
                  </a:lnTo>
                  <a:lnTo>
                    <a:pt x="2781" y="370293"/>
                  </a:lnTo>
                  <a:lnTo>
                    <a:pt x="0" y="419100"/>
                  </a:lnTo>
                  <a:lnTo>
                    <a:pt x="2781" y="467918"/>
                  </a:lnTo>
                  <a:lnTo>
                    <a:pt x="10947" y="515099"/>
                  </a:lnTo>
                  <a:lnTo>
                    <a:pt x="24180" y="560324"/>
                  </a:lnTo>
                  <a:lnTo>
                    <a:pt x="42164" y="603275"/>
                  </a:lnTo>
                  <a:lnTo>
                    <a:pt x="64579" y="643636"/>
                  </a:lnTo>
                  <a:lnTo>
                    <a:pt x="91122" y="681101"/>
                  </a:lnTo>
                  <a:lnTo>
                    <a:pt x="121475" y="715327"/>
                  </a:lnTo>
                  <a:lnTo>
                    <a:pt x="155321" y="746036"/>
                  </a:lnTo>
                  <a:lnTo>
                    <a:pt x="192354" y="772883"/>
                  </a:lnTo>
                  <a:lnTo>
                    <a:pt x="232270" y="795553"/>
                  </a:lnTo>
                  <a:lnTo>
                    <a:pt x="274739" y="813739"/>
                  </a:lnTo>
                  <a:lnTo>
                    <a:pt x="319455" y="827125"/>
                  </a:lnTo>
                  <a:lnTo>
                    <a:pt x="366115" y="835380"/>
                  </a:lnTo>
                  <a:lnTo>
                    <a:pt x="414401" y="838200"/>
                  </a:lnTo>
                  <a:lnTo>
                    <a:pt x="414832" y="838174"/>
                  </a:lnTo>
                  <a:lnTo>
                    <a:pt x="415290" y="838200"/>
                  </a:lnTo>
                  <a:lnTo>
                    <a:pt x="5842635" y="838200"/>
                  </a:lnTo>
                  <a:lnTo>
                    <a:pt x="5890755" y="835380"/>
                  </a:lnTo>
                  <a:lnTo>
                    <a:pt x="5937326" y="827125"/>
                  </a:lnTo>
                  <a:lnTo>
                    <a:pt x="5982030" y="813739"/>
                  </a:lnTo>
                  <a:lnTo>
                    <a:pt x="6024537" y="795553"/>
                  </a:lnTo>
                  <a:lnTo>
                    <a:pt x="6064529" y="772883"/>
                  </a:lnTo>
                  <a:lnTo>
                    <a:pt x="6101677" y="746036"/>
                  </a:lnTo>
                  <a:lnTo>
                    <a:pt x="6135662" y="715327"/>
                  </a:lnTo>
                  <a:lnTo>
                    <a:pt x="6166167" y="681101"/>
                  </a:lnTo>
                  <a:lnTo>
                    <a:pt x="6192863" y="643636"/>
                  </a:lnTo>
                  <a:lnTo>
                    <a:pt x="6215418" y="603275"/>
                  </a:lnTo>
                  <a:lnTo>
                    <a:pt x="6233528" y="560324"/>
                  </a:lnTo>
                  <a:lnTo>
                    <a:pt x="6246863" y="515099"/>
                  </a:lnTo>
                  <a:lnTo>
                    <a:pt x="6255105" y="467918"/>
                  </a:lnTo>
                  <a:lnTo>
                    <a:pt x="6257925" y="41910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 txBox="1"/>
            <p:nvPr/>
          </p:nvSpPr>
          <p:spPr>
            <a:xfrm>
              <a:off x="11482561" y="6463666"/>
              <a:ext cx="248920" cy="5295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3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endParaRPr sz="3300">
                <a:latin typeface="Trebuchet MS"/>
                <a:cs typeface="Trebuchet MS"/>
              </a:endParaRPr>
            </a:p>
          </p:txBody>
        </p:sp>
        <p:sp>
          <p:nvSpPr>
            <p:cNvPr id="18" name="object 17"/>
            <p:cNvSpPr/>
            <p:nvPr/>
          </p:nvSpPr>
          <p:spPr>
            <a:xfrm>
              <a:off x="11176746" y="6315076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0153" y="2670"/>
                  </a:lnTo>
                  <a:lnTo>
                    <a:pt x="332746" y="10601"/>
                  </a:lnTo>
                  <a:lnTo>
                    <a:pt x="286783" y="23673"/>
                  </a:lnTo>
                  <a:lnTo>
                    <a:pt x="242643" y="41765"/>
                  </a:lnTo>
                  <a:lnTo>
                    <a:pt x="200708" y="64758"/>
                  </a:lnTo>
                  <a:lnTo>
                    <a:pt x="161356" y="92533"/>
                  </a:lnTo>
                  <a:lnTo>
                    <a:pt x="124967" y="124968"/>
                  </a:lnTo>
                  <a:lnTo>
                    <a:pt x="92533" y="161282"/>
                  </a:lnTo>
                  <a:lnTo>
                    <a:pt x="64758" y="200463"/>
                  </a:lnTo>
                  <a:lnTo>
                    <a:pt x="41765" y="242203"/>
                  </a:lnTo>
                  <a:lnTo>
                    <a:pt x="23673" y="286196"/>
                  </a:lnTo>
                  <a:lnTo>
                    <a:pt x="10601" y="332135"/>
                  </a:lnTo>
                  <a:lnTo>
                    <a:pt x="2670" y="379713"/>
                  </a:lnTo>
                  <a:lnTo>
                    <a:pt x="0" y="428625"/>
                  </a:lnTo>
                  <a:lnTo>
                    <a:pt x="2557" y="475051"/>
                  </a:lnTo>
                  <a:lnTo>
                    <a:pt x="10601" y="524503"/>
                  </a:lnTo>
                  <a:lnTo>
                    <a:pt x="23673" y="570466"/>
                  </a:lnTo>
                  <a:lnTo>
                    <a:pt x="41765" y="614606"/>
                  </a:lnTo>
                  <a:lnTo>
                    <a:pt x="64758" y="656541"/>
                  </a:lnTo>
                  <a:lnTo>
                    <a:pt x="92533" y="695893"/>
                  </a:lnTo>
                  <a:lnTo>
                    <a:pt x="124967" y="732282"/>
                  </a:lnTo>
                  <a:lnTo>
                    <a:pt x="161356" y="764716"/>
                  </a:lnTo>
                  <a:lnTo>
                    <a:pt x="200708" y="792491"/>
                  </a:lnTo>
                  <a:lnTo>
                    <a:pt x="242643" y="815484"/>
                  </a:lnTo>
                  <a:lnTo>
                    <a:pt x="286783" y="833576"/>
                  </a:lnTo>
                  <a:lnTo>
                    <a:pt x="332746" y="846648"/>
                  </a:lnTo>
                  <a:lnTo>
                    <a:pt x="380153" y="854579"/>
                  </a:lnTo>
                  <a:lnTo>
                    <a:pt x="428625" y="857250"/>
                  </a:lnTo>
                  <a:lnTo>
                    <a:pt x="477536" y="854579"/>
                  </a:lnTo>
                  <a:lnTo>
                    <a:pt x="525114" y="846648"/>
                  </a:lnTo>
                  <a:lnTo>
                    <a:pt x="571053" y="833576"/>
                  </a:lnTo>
                  <a:lnTo>
                    <a:pt x="586987" y="827024"/>
                  </a:lnTo>
                  <a:lnTo>
                    <a:pt x="428625" y="827024"/>
                  </a:lnTo>
                  <a:lnTo>
                    <a:pt x="382198" y="824340"/>
                  </a:lnTo>
                  <a:lnTo>
                    <a:pt x="337336" y="816491"/>
                  </a:lnTo>
                  <a:lnTo>
                    <a:pt x="294337" y="803777"/>
                  </a:lnTo>
                  <a:lnTo>
                    <a:pt x="253503" y="786496"/>
                  </a:lnTo>
                  <a:lnTo>
                    <a:pt x="215133" y="764950"/>
                  </a:lnTo>
                  <a:lnTo>
                    <a:pt x="179527" y="739439"/>
                  </a:lnTo>
                  <a:lnTo>
                    <a:pt x="146986" y="710263"/>
                  </a:lnTo>
                  <a:lnTo>
                    <a:pt x="117810" y="677722"/>
                  </a:lnTo>
                  <a:lnTo>
                    <a:pt x="92299" y="642116"/>
                  </a:lnTo>
                  <a:lnTo>
                    <a:pt x="70753" y="603746"/>
                  </a:lnTo>
                  <a:lnTo>
                    <a:pt x="53472" y="562912"/>
                  </a:lnTo>
                  <a:lnTo>
                    <a:pt x="40758" y="519913"/>
                  </a:lnTo>
                  <a:lnTo>
                    <a:pt x="32909" y="475051"/>
                  </a:lnTo>
                  <a:lnTo>
                    <a:pt x="30225" y="428625"/>
                  </a:lnTo>
                  <a:lnTo>
                    <a:pt x="32909" y="382198"/>
                  </a:lnTo>
                  <a:lnTo>
                    <a:pt x="40758" y="337336"/>
                  </a:lnTo>
                  <a:lnTo>
                    <a:pt x="53472" y="294337"/>
                  </a:lnTo>
                  <a:lnTo>
                    <a:pt x="70753" y="253503"/>
                  </a:lnTo>
                  <a:lnTo>
                    <a:pt x="92299" y="215133"/>
                  </a:lnTo>
                  <a:lnTo>
                    <a:pt x="117810" y="179527"/>
                  </a:lnTo>
                  <a:lnTo>
                    <a:pt x="146986" y="146986"/>
                  </a:lnTo>
                  <a:lnTo>
                    <a:pt x="179527" y="117810"/>
                  </a:lnTo>
                  <a:lnTo>
                    <a:pt x="215133" y="92299"/>
                  </a:lnTo>
                  <a:lnTo>
                    <a:pt x="253503" y="70753"/>
                  </a:lnTo>
                  <a:lnTo>
                    <a:pt x="294337" y="53472"/>
                  </a:lnTo>
                  <a:lnTo>
                    <a:pt x="337336" y="40758"/>
                  </a:lnTo>
                  <a:lnTo>
                    <a:pt x="382198" y="32909"/>
                  </a:lnTo>
                  <a:lnTo>
                    <a:pt x="428625" y="30225"/>
                  </a:lnTo>
                  <a:lnTo>
                    <a:pt x="586987" y="30225"/>
                  </a:lnTo>
                  <a:lnTo>
                    <a:pt x="571053" y="23673"/>
                  </a:lnTo>
                  <a:lnTo>
                    <a:pt x="525114" y="10601"/>
                  </a:lnTo>
                  <a:lnTo>
                    <a:pt x="477536" y="2670"/>
                  </a:lnTo>
                  <a:lnTo>
                    <a:pt x="428625" y="0"/>
                  </a:lnTo>
                  <a:close/>
                </a:path>
                <a:path w="857250" h="857250">
                  <a:moveTo>
                    <a:pt x="586987" y="30225"/>
                  </a:moveTo>
                  <a:lnTo>
                    <a:pt x="428625" y="30225"/>
                  </a:lnTo>
                  <a:lnTo>
                    <a:pt x="475051" y="32909"/>
                  </a:lnTo>
                  <a:lnTo>
                    <a:pt x="519913" y="40758"/>
                  </a:lnTo>
                  <a:lnTo>
                    <a:pt x="562912" y="53472"/>
                  </a:lnTo>
                  <a:lnTo>
                    <a:pt x="603746" y="70753"/>
                  </a:lnTo>
                  <a:lnTo>
                    <a:pt x="642116" y="92299"/>
                  </a:lnTo>
                  <a:lnTo>
                    <a:pt x="677722" y="117810"/>
                  </a:lnTo>
                  <a:lnTo>
                    <a:pt x="710263" y="146986"/>
                  </a:lnTo>
                  <a:lnTo>
                    <a:pt x="739439" y="179527"/>
                  </a:lnTo>
                  <a:lnTo>
                    <a:pt x="764950" y="215133"/>
                  </a:lnTo>
                  <a:lnTo>
                    <a:pt x="786496" y="253503"/>
                  </a:lnTo>
                  <a:lnTo>
                    <a:pt x="803777" y="294337"/>
                  </a:lnTo>
                  <a:lnTo>
                    <a:pt x="816491" y="337336"/>
                  </a:lnTo>
                  <a:lnTo>
                    <a:pt x="824340" y="382198"/>
                  </a:lnTo>
                  <a:lnTo>
                    <a:pt x="827024" y="428625"/>
                  </a:lnTo>
                  <a:lnTo>
                    <a:pt x="824340" y="475051"/>
                  </a:lnTo>
                  <a:lnTo>
                    <a:pt x="816491" y="519913"/>
                  </a:lnTo>
                  <a:lnTo>
                    <a:pt x="803777" y="562912"/>
                  </a:lnTo>
                  <a:lnTo>
                    <a:pt x="786496" y="603746"/>
                  </a:lnTo>
                  <a:lnTo>
                    <a:pt x="764950" y="642116"/>
                  </a:lnTo>
                  <a:lnTo>
                    <a:pt x="739439" y="677722"/>
                  </a:lnTo>
                  <a:lnTo>
                    <a:pt x="710263" y="710263"/>
                  </a:lnTo>
                  <a:lnTo>
                    <a:pt x="677722" y="739439"/>
                  </a:lnTo>
                  <a:lnTo>
                    <a:pt x="642116" y="764950"/>
                  </a:lnTo>
                  <a:lnTo>
                    <a:pt x="603746" y="786496"/>
                  </a:lnTo>
                  <a:lnTo>
                    <a:pt x="562912" y="803777"/>
                  </a:lnTo>
                  <a:lnTo>
                    <a:pt x="519913" y="816491"/>
                  </a:lnTo>
                  <a:lnTo>
                    <a:pt x="475051" y="824340"/>
                  </a:lnTo>
                  <a:lnTo>
                    <a:pt x="428625" y="827024"/>
                  </a:lnTo>
                  <a:lnTo>
                    <a:pt x="586987" y="827024"/>
                  </a:lnTo>
                  <a:lnTo>
                    <a:pt x="656786" y="792491"/>
                  </a:lnTo>
                  <a:lnTo>
                    <a:pt x="695967" y="764716"/>
                  </a:lnTo>
                  <a:lnTo>
                    <a:pt x="732282" y="732282"/>
                  </a:lnTo>
                  <a:lnTo>
                    <a:pt x="764716" y="695893"/>
                  </a:lnTo>
                  <a:lnTo>
                    <a:pt x="792491" y="656541"/>
                  </a:lnTo>
                  <a:lnTo>
                    <a:pt x="815484" y="614606"/>
                  </a:lnTo>
                  <a:lnTo>
                    <a:pt x="833576" y="570466"/>
                  </a:lnTo>
                  <a:lnTo>
                    <a:pt x="846648" y="524503"/>
                  </a:lnTo>
                  <a:lnTo>
                    <a:pt x="854579" y="477096"/>
                  </a:lnTo>
                  <a:lnTo>
                    <a:pt x="857250" y="428625"/>
                  </a:lnTo>
                  <a:lnTo>
                    <a:pt x="854579" y="379713"/>
                  </a:lnTo>
                  <a:lnTo>
                    <a:pt x="846648" y="332135"/>
                  </a:lnTo>
                  <a:lnTo>
                    <a:pt x="833576" y="286196"/>
                  </a:lnTo>
                  <a:lnTo>
                    <a:pt x="815484" y="242203"/>
                  </a:lnTo>
                  <a:lnTo>
                    <a:pt x="792491" y="200463"/>
                  </a:lnTo>
                  <a:lnTo>
                    <a:pt x="764716" y="161282"/>
                  </a:lnTo>
                  <a:lnTo>
                    <a:pt x="732282" y="124968"/>
                  </a:lnTo>
                  <a:lnTo>
                    <a:pt x="695967" y="92533"/>
                  </a:lnTo>
                  <a:lnTo>
                    <a:pt x="656786" y="64758"/>
                  </a:lnTo>
                  <a:lnTo>
                    <a:pt x="615046" y="41765"/>
                  </a:lnTo>
                  <a:lnTo>
                    <a:pt x="586987" y="30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11186271" y="7381876"/>
              <a:ext cx="6257925" cy="828675"/>
            </a:xfrm>
            <a:custGeom>
              <a:avLst/>
              <a:gdLst/>
              <a:ahLst/>
              <a:cxnLst/>
              <a:rect l="l" t="t" r="r" b="b"/>
              <a:pathLst>
                <a:path w="6257925" h="828675">
                  <a:moveTo>
                    <a:pt x="6257925" y="414337"/>
                  </a:moveTo>
                  <a:lnTo>
                    <a:pt x="6255105" y="366331"/>
                  </a:lnTo>
                  <a:lnTo>
                    <a:pt x="6246863" y="319874"/>
                  </a:lnTo>
                  <a:lnTo>
                    <a:pt x="6233528" y="275272"/>
                  </a:lnTo>
                  <a:lnTo>
                    <a:pt x="6215418" y="232867"/>
                  </a:lnTo>
                  <a:lnTo>
                    <a:pt x="6192863" y="192976"/>
                  </a:lnTo>
                  <a:lnTo>
                    <a:pt x="6166167" y="155905"/>
                  </a:lnTo>
                  <a:lnTo>
                    <a:pt x="6135662" y="121996"/>
                  </a:lnTo>
                  <a:lnTo>
                    <a:pt x="6101677" y="91567"/>
                  </a:lnTo>
                  <a:lnTo>
                    <a:pt x="6064529" y="64935"/>
                  </a:lnTo>
                  <a:lnTo>
                    <a:pt x="6024537" y="42418"/>
                  </a:lnTo>
                  <a:lnTo>
                    <a:pt x="5982030" y="24345"/>
                  </a:lnTo>
                  <a:lnTo>
                    <a:pt x="5937326" y="11036"/>
                  </a:lnTo>
                  <a:lnTo>
                    <a:pt x="5890755" y="2819"/>
                  </a:lnTo>
                  <a:lnTo>
                    <a:pt x="5842635" y="0"/>
                  </a:lnTo>
                  <a:lnTo>
                    <a:pt x="415290" y="0"/>
                  </a:lnTo>
                  <a:lnTo>
                    <a:pt x="414845" y="38"/>
                  </a:lnTo>
                  <a:lnTo>
                    <a:pt x="414401" y="0"/>
                  </a:lnTo>
                  <a:lnTo>
                    <a:pt x="366115" y="2794"/>
                  </a:lnTo>
                  <a:lnTo>
                    <a:pt x="319455" y="10947"/>
                  </a:lnTo>
                  <a:lnTo>
                    <a:pt x="274739" y="24155"/>
                  </a:lnTo>
                  <a:lnTo>
                    <a:pt x="232270" y="42113"/>
                  </a:lnTo>
                  <a:lnTo>
                    <a:pt x="192354" y="64490"/>
                  </a:lnTo>
                  <a:lnTo>
                    <a:pt x="155321" y="90995"/>
                  </a:lnTo>
                  <a:lnTo>
                    <a:pt x="121462" y="121285"/>
                  </a:lnTo>
                  <a:lnTo>
                    <a:pt x="91122" y="155079"/>
                  </a:lnTo>
                  <a:lnTo>
                    <a:pt x="64579" y="192049"/>
                  </a:lnTo>
                  <a:lnTo>
                    <a:pt x="42164" y="231889"/>
                  </a:lnTo>
                  <a:lnTo>
                    <a:pt x="24180" y="274281"/>
                  </a:lnTo>
                  <a:lnTo>
                    <a:pt x="10947" y="318909"/>
                  </a:lnTo>
                  <a:lnTo>
                    <a:pt x="2781" y="365467"/>
                  </a:lnTo>
                  <a:lnTo>
                    <a:pt x="0" y="413639"/>
                  </a:lnTo>
                  <a:lnTo>
                    <a:pt x="12" y="413994"/>
                  </a:lnTo>
                  <a:lnTo>
                    <a:pt x="0" y="414337"/>
                  </a:lnTo>
                  <a:lnTo>
                    <a:pt x="2794" y="462597"/>
                  </a:lnTo>
                  <a:lnTo>
                    <a:pt x="10985" y="509231"/>
                  </a:lnTo>
                  <a:lnTo>
                    <a:pt x="23495" y="551446"/>
                  </a:lnTo>
                  <a:lnTo>
                    <a:pt x="24180" y="553732"/>
                  </a:lnTo>
                  <a:lnTo>
                    <a:pt x="24244" y="553935"/>
                  </a:lnTo>
                  <a:lnTo>
                    <a:pt x="29565" y="566496"/>
                  </a:lnTo>
                  <a:lnTo>
                    <a:pt x="42164" y="596290"/>
                  </a:lnTo>
                  <a:lnTo>
                    <a:pt x="64579" y="636257"/>
                  </a:lnTo>
                  <a:lnTo>
                    <a:pt x="91122" y="673328"/>
                  </a:lnTo>
                  <a:lnTo>
                    <a:pt x="121475" y="707212"/>
                  </a:lnTo>
                  <a:lnTo>
                    <a:pt x="155321" y="737565"/>
                  </a:lnTo>
                  <a:lnTo>
                    <a:pt x="192354" y="764108"/>
                  </a:lnTo>
                  <a:lnTo>
                    <a:pt x="232270" y="786511"/>
                  </a:lnTo>
                  <a:lnTo>
                    <a:pt x="274739" y="804481"/>
                  </a:lnTo>
                  <a:lnTo>
                    <a:pt x="319455" y="817702"/>
                  </a:lnTo>
                  <a:lnTo>
                    <a:pt x="366115" y="825855"/>
                  </a:lnTo>
                  <a:lnTo>
                    <a:pt x="414401" y="828636"/>
                  </a:lnTo>
                  <a:lnTo>
                    <a:pt x="414832" y="828611"/>
                  </a:lnTo>
                  <a:lnTo>
                    <a:pt x="415290" y="828636"/>
                  </a:lnTo>
                  <a:lnTo>
                    <a:pt x="5842635" y="828636"/>
                  </a:lnTo>
                  <a:lnTo>
                    <a:pt x="5890755" y="825855"/>
                  </a:lnTo>
                  <a:lnTo>
                    <a:pt x="5937326" y="817689"/>
                  </a:lnTo>
                  <a:lnTo>
                    <a:pt x="5982030" y="804456"/>
                  </a:lnTo>
                  <a:lnTo>
                    <a:pt x="6024537" y="786472"/>
                  </a:lnTo>
                  <a:lnTo>
                    <a:pt x="6064529" y="764057"/>
                  </a:lnTo>
                  <a:lnTo>
                    <a:pt x="6101677" y="737527"/>
                  </a:lnTo>
                  <a:lnTo>
                    <a:pt x="6135662" y="707174"/>
                  </a:lnTo>
                  <a:lnTo>
                    <a:pt x="6166167" y="673328"/>
                  </a:lnTo>
                  <a:lnTo>
                    <a:pt x="6192863" y="636295"/>
                  </a:lnTo>
                  <a:lnTo>
                    <a:pt x="6215418" y="596404"/>
                  </a:lnTo>
                  <a:lnTo>
                    <a:pt x="6233528" y="553935"/>
                  </a:lnTo>
                  <a:lnTo>
                    <a:pt x="6246863" y="509231"/>
                  </a:lnTo>
                  <a:lnTo>
                    <a:pt x="6255105" y="462597"/>
                  </a:lnTo>
                  <a:lnTo>
                    <a:pt x="6257925" y="41433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11488911" y="7519671"/>
              <a:ext cx="236220" cy="5295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3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5</a:t>
              </a:r>
              <a:endParaRPr sz="3300">
                <a:latin typeface="Trebuchet MS"/>
                <a:cs typeface="Trebuchet MS"/>
              </a:endParaRPr>
            </a:p>
          </p:txBody>
        </p:sp>
        <p:sp>
          <p:nvSpPr>
            <p:cNvPr id="21" name="object 20"/>
            <p:cNvSpPr/>
            <p:nvPr/>
          </p:nvSpPr>
          <p:spPr>
            <a:xfrm>
              <a:off x="11176746" y="7362826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0153" y="2700"/>
                  </a:lnTo>
                  <a:lnTo>
                    <a:pt x="332746" y="10719"/>
                  </a:lnTo>
                  <a:lnTo>
                    <a:pt x="286783" y="23933"/>
                  </a:lnTo>
                  <a:lnTo>
                    <a:pt x="242643" y="42215"/>
                  </a:lnTo>
                  <a:lnTo>
                    <a:pt x="200708" y="65443"/>
                  </a:lnTo>
                  <a:lnTo>
                    <a:pt x="161356" y="93492"/>
                  </a:lnTo>
                  <a:lnTo>
                    <a:pt x="124967" y="126237"/>
                  </a:lnTo>
                  <a:lnTo>
                    <a:pt x="92533" y="162927"/>
                  </a:lnTo>
                  <a:lnTo>
                    <a:pt x="64758" y="202632"/>
                  </a:lnTo>
                  <a:lnTo>
                    <a:pt x="41765" y="244960"/>
                  </a:lnTo>
                  <a:lnTo>
                    <a:pt x="23673" y="289520"/>
                  </a:lnTo>
                  <a:lnTo>
                    <a:pt x="10601" y="335923"/>
                  </a:lnTo>
                  <a:lnTo>
                    <a:pt x="2670" y="383776"/>
                  </a:lnTo>
                  <a:lnTo>
                    <a:pt x="0" y="432688"/>
                  </a:lnTo>
                  <a:lnTo>
                    <a:pt x="2670" y="482048"/>
                  </a:lnTo>
                  <a:lnTo>
                    <a:pt x="10601" y="530073"/>
                  </a:lnTo>
                  <a:lnTo>
                    <a:pt x="23673" y="576448"/>
                  </a:lnTo>
                  <a:lnTo>
                    <a:pt x="41765" y="620859"/>
                  </a:lnTo>
                  <a:lnTo>
                    <a:pt x="64758" y="662992"/>
                  </a:lnTo>
                  <a:lnTo>
                    <a:pt x="92533" y="702532"/>
                  </a:lnTo>
                  <a:lnTo>
                    <a:pt x="124967" y="739165"/>
                  </a:lnTo>
                  <a:lnTo>
                    <a:pt x="161356" y="771988"/>
                  </a:lnTo>
                  <a:lnTo>
                    <a:pt x="200708" y="800229"/>
                  </a:lnTo>
                  <a:lnTo>
                    <a:pt x="242643" y="823717"/>
                  </a:lnTo>
                  <a:lnTo>
                    <a:pt x="286783" y="842283"/>
                  </a:lnTo>
                  <a:lnTo>
                    <a:pt x="332746" y="855754"/>
                  </a:lnTo>
                  <a:lnTo>
                    <a:pt x="380153" y="863963"/>
                  </a:lnTo>
                  <a:lnTo>
                    <a:pt x="428625" y="866736"/>
                  </a:lnTo>
                  <a:lnTo>
                    <a:pt x="477536" y="863963"/>
                  </a:lnTo>
                  <a:lnTo>
                    <a:pt x="525114" y="855754"/>
                  </a:lnTo>
                  <a:lnTo>
                    <a:pt x="571053" y="842283"/>
                  </a:lnTo>
                  <a:lnTo>
                    <a:pt x="585333" y="836256"/>
                  </a:lnTo>
                  <a:lnTo>
                    <a:pt x="428625" y="836256"/>
                  </a:lnTo>
                  <a:lnTo>
                    <a:pt x="382198" y="833527"/>
                  </a:lnTo>
                  <a:lnTo>
                    <a:pt x="337336" y="825545"/>
                  </a:lnTo>
                  <a:lnTo>
                    <a:pt x="294337" y="812620"/>
                  </a:lnTo>
                  <a:lnTo>
                    <a:pt x="253503" y="795062"/>
                  </a:lnTo>
                  <a:lnTo>
                    <a:pt x="215133" y="773179"/>
                  </a:lnTo>
                  <a:lnTo>
                    <a:pt x="179527" y="747281"/>
                  </a:lnTo>
                  <a:lnTo>
                    <a:pt x="146986" y="717678"/>
                  </a:lnTo>
                  <a:lnTo>
                    <a:pt x="117810" y="684679"/>
                  </a:lnTo>
                  <a:lnTo>
                    <a:pt x="92299" y="648593"/>
                  </a:lnTo>
                  <a:lnTo>
                    <a:pt x="70753" y="609729"/>
                  </a:lnTo>
                  <a:lnTo>
                    <a:pt x="53472" y="568397"/>
                  </a:lnTo>
                  <a:lnTo>
                    <a:pt x="40758" y="524907"/>
                  </a:lnTo>
                  <a:lnTo>
                    <a:pt x="32909" y="479568"/>
                  </a:lnTo>
                  <a:lnTo>
                    <a:pt x="30225" y="432688"/>
                  </a:lnTo>
                  <a:lnTo>
                    <a:pt x="32909" y="385831"/>
                  </a:lnTo>
                  <a:lnTo>
                    <a:pt x="40758" y="340549"/>
                  </a:lnTo>
                  <a:lnTo>
                    <a:pt x="53472" y="297145"/>
                  </a:lnTo>
                  <a:lnTo>
                    <a:pt x="70753" y="255923"/>
                  </a:lnTo>
                  <a:lnTo>
                    <a:pt x="92299" y="217186"/>
                  </a:lnTo>
                  <a:lnTo>
                    <a:pt x="117810" y="181238"/>
                  </a:lnTo>
                  <a:lnTo>
                    <a:pt x="146986" y="148383"/>
                  </a:lnTo>
                  <a:lnTo>
                    <a:pt x="179527" y="118924"/>
                  </a:lnTo>
                  <a:lnTo>
                    <a:pt x="215133" y="93164"/>
                  </a:lnTo>
                  <a:lnTo>
                    <a:pt x="253503" y="71407"/>
                  </a:lnTo>
                  <a:lnTo>
                    <a:pt x="294337" y="53956"/>
                  </a:lnTo>
                  <a:lnTo>
                    <a:pt x="337336" y="41116"/>
                  </a:lnTo>
                  <a:lnTo>
                    <a:pt x="382198" y="33189"/>
                  </a:lnTo>
                  <a:lnTo>
                    <a:pt x="428625" y="30480"/>
                  </a:lnTo>
                  <a:lnTo>
                    <a:pt x="586807" y="30480"/>
                  </a:lnTo>
                  <a:lnTo>
                    <a:pt x="571053" y="23933"/>
                  </a:lnTo>
                  <a:lnTo>
                    <a:pt x="525114" y="10719"/>
                  </a:lnTo>
                  <a:lnTo>
                    <a:pt x="477536" y="2700"/>
                  </a:lnTo>
                  <a:lnTo>
                    <a:pt x="428625" y="0"/>
                  </a:lnTo>
                  <a:close/>
                </a:path>
                <a:path w="857250" h="866775">
                  <a:moveTo>
                    <a:pt x="586807" y="30480"/>
                  </a:moveTo>
                  <a:lnTo>
                    <a:pt x="428625" y="30480"/>
                  </a:lnTo>
                  <a:lnTo>
                    <a:pt x="475051" y="33189"/>
                  </a:lnTo>
                  <a:lnTo>
                    <a:pt x="519913" y="41116"/>
                  </a:lnTo>
                  <a:lnTo>
                    <a:pt x="562912" y="53956"/>
                  </a:lnTo>
                  <a:lnTo>
                    <a:pt x="603746" y="71407"/>
                  </a:lnTo>
                  <a:lnTo>
                    <a:pt x="642116" y="93164"/>
                  </a:lnTo>
                  <a:lnTo>
                    <a:pt x="677722" y="118924"/>
                  </a:lnTo>
                  <a:lnTo>
                    <a:pt x="710263" y="148383"/>
                  </a:lnTo>
                  <a:lnTo>
                    <a:pt x="739439" y="181238"/>
                  </a:lnTo>
                  <a:lnTo>
                    <a:pt x="764950" y="217186"/>
                  </a:lnTo>
                  <a:lnTo>
                    <a:pt x="786496" y="255923"/>
                  </a:lnTo>
                  <a:lnTo>
                    <a:pt x="803777" y="297145"/>
                  </a:lnTo>
                  <a:lnTo>
                    <a:pt x="816491" y="340549"/>
                  </a:lnTo>
                  <a:lnTo>
                    <a:pt x="824340" y="385831"/>
                  </a:lnTo>
                  <a:lnTo>
                    <a:pt x="827024" y="432688"/>
                  </a:lnTo>
                  <a:lnTo>
                    <a:pt x="824340" y="479568"/>
                  </a:lnTo>
                  <a:lnTo>
                    <a:pt x="816491" y="524907"/>
                  </a:lnTo>
                  <a:lnTo>
                    <a:pt x="803777" y="568397"/>
                  </a:lnTo>
                  <a:lnTo>
                    <a:pt x="786496" y="609729"/>
                  </a:lnTo>
                  <a:lnTo>
                    <a:pt x="764950" y="648593"/>
                  </a:lnTo>
                  <a:lnTo>
                    <a:pt x="739439" y="684679"/>
                  </a:lnTo>
                  <a:lnTo>
                    <a:pt x="710263" y="717678"/>
                  </a:lnTo>
                  <a:lnTo>
                    <a:pt x="677722" y="747281"/>
                  </a:lnTo>
                  <a:lnTo>
                    <a:pt x="642116" y="773179"/>
                  </a:lnTo>
                  <a:lnTo>
                    <a:pt x="603746" y="795062"/>
                  </a:lnTo>
                  <a:lnTo>
                    <a:pt x="562912" y="812620"/>
                  </a:lnTo>
                  <a:lnTo>
                    <a:pt x="519913" y="825545"/>
                  </a:lnTo>
                  <a:lnTo>
                    <a:pt x="475051" y="833527"/>
                  </a:lnTo>
                  <a:lnTo>
                    <a:pt x="428625" y="836256"/>
                  </a:lnTo>
                  <a:lnTo>
                    <a:pt x="585333" y="836256"/>
                  </a:lnTo>
                  <a:lnTo>
                    <a:pt x="656786" y="800229"/>
                  </a:lnTo>
                  <a:lnTo>
                    <a:pt x="695967" y="771988"/>
                  </a:lnTo>
                  <a:lnTo>
                    <a:pt x="732282" y="739165"/>
                  </a:lnTo>
                  <a:lnTo>
                    <a:pt x="764716" y="702532"/>
                  </a:lnTo>
                  <a:lnTo>
                    <a:pt x="792491" y="662992"/>
                  </a:lnTo>
                  <a:lnTo>
                    <a:pt x="815484" y="620859"/>
                  </a:lnTo>
                  <a:lnTo>
                    <a:pt x="833576" y="576448"/>
                  </a:lnTo>
                  <a:lnTo>
                    <a:pt x="846648" y="530073"/>
                  </a:lnTo>
                  <a:lnTo>
                    <a:pt x="854579" y="482048"/>
                  </a:lnTo>
                  <a:lnTo>
                    <a:pt x="857250" y="432688"/>
                  </a:lnTo>
                  <a:lnTo>
                    <a:pt x="854691" y="385831"/>
                  </a:lnTo>
                  <a:lnTo>
                    <a:pt x="846648" y="335923"/>
                  </a:lnTo>
                  <a:lnTo>
                    <a:pt x="833576" y="289520"/>
                  </a:lnTo>
                  <a:lnTo>
                    <a:pt x="815484" y="244960"/>
                  </a:lnTo>
                  <a:lnTo>
                    <a:pt x="792491" y="202632"/>
                  </a:lnTo>
                  <a:lnTo>
                    <a:pt x="764716" y="162927"/>
                  </a:lnTo>
                  <a:lnTo>
                    <a:pt x="732282" y="126237"/>
                  </a:lnTo>
                  <a:lnTo>
                    <a:pt x="695967" y="93492"/>
                  </a:lnTo>
                  <a:lnTo>
                    <a:pt x="656786" y="65443"/>
                  </a:lnTo>
                  <a:lnTo>
                    <a:pt x="615046" y="42215"/>
                  </a:lnTo>
                  <a:lnTo>
                    <a:pt x="586807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/>
            <p:cNvSpPr/>
            <p:nvPr/>
          </p:nvSpPr>
          <p:spPr>
            <a:xfrm>
              <a:off x="9797020" y="3862452"/>
              <a:ext cx="1260713" cy="1171575"/>
            </a:xfrm>
            <a:custGeom>
              <a:avLst/>
              <a:gdLst/>
              <a:ahLst/>
              <a:cxnLst/>
              <a:rect l="l" t="t" r="r" b="b"/>
              <a:pathLst>
                <a:path w="1257300" h="1171575">
                  <a:moveTo>
                    <a:pt x="1247521" y="0"/>
                  </a:moveTo>
                  <a:lnTo>
                    <a:pt x="457581" y="1156335"/>
                  </a:lnTo>
                  <a:lnTo>
                    <a:pt x="0" y="1156335"/>
                  </a:lnTo>
                  <a:lnTo>
                    <a:pt x="0" y="1171575"/>
                  </a:lnTo>
                  <a:lnTo>
                    <a:pt x="461772" y="1171575"/>
                  </a:lnTo>
                  <a:lnTo>
                    <a:pt x="1257173" y="12319"/>
                  </a:lnTo>
                  <a:lnTo>
                    <a:pt x="1247521" y="0"/>
                  </a:lnTo>
                  <a:close/>
                </a:path>
              </a:pathLst>
            </a:custGeom>
            <a:solidFill>
              <a:srgbClr val="2B8A86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9797019" y="3862452"/>
              <a:ext cx="1260000" cy="1171575"/>
            </a:xfrm>
            <a:custGeom>
              <a:avLst/>
              <a:gdLst/>
              <a:ahLst/>
              <a:cxnLst/>
              <a:rect l="l" t="t" r="r" b="b"/>
              <a:pathLst>
                <a:path w="1257300" h="1171575">
                  <a:moveTo>
                    <a:pt x="1247521" y="0"/>
                  </a:moveTo>
                  <a:lnTo>
                    <a:pt x="457581" y="1156335"/>
                  </a:lnTo>
                  <a:lnTo>
                    <a:pt x="0" y="1156335"/>
                  </a:lnTo>
                  <a:lnTo>
                    <a:pt x="0" y="1171575"/>
                  </a:lnTo>
                  <a:lnTo>
                    <a:pt x="461772" y="1171575"/>
                  </a:lnTo>
                  <a:lnTo>
                    <a:pt x="1257173" y="12319"/>
                  </a:lnTo>
                  <a:lnTo>
                    <a:pt x="124752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29"/>
            <p:cNvSpPr/>
            <p:nvPr/>
          </p:nvSpPr>
          <p:spPr>
            <a:xfrm>
              <a:off x="9797020" y="4700652"/>
              <a:ext cx="1260713" cy="666750"/>
            </a:xfrm>
            <a:custGeom>
              <a:avLst/>
              <a:gdLst/>
              <a:ahLst/>
              <a:cxnLst/>
              <a:rect l="l" t="t" r="r" b="b"/>
              <a:pathLst>
                <a:path w="1257300" h="666750">
                  <a:moveTo>
                    <a:pt x="1250314" y="0"/>
                  </a:moveTo>
                  <a:lnTo>
                    <a:pt x="473328" y="650113"/>
                  </a:lnTo>
                  <a:lnTo>
                    <a:pt x="0" y="650113"/>
                  </a:lnTo>
                  <a:lnTo>
                    <a:pt x="0" y="666623"/>
                  </a:lnTo>
                  <a:lnTo>
                    <a:pt x="476123" y="666623"/>
                  </a:lnTo>
                  <a:lnTo>
                    <a:pt x="1257300" y="15112"/>
                  </a:lnTo>
                  <a:lnTo>
                    <a:pt x="1250314" y="0"/>
                  </a:lnTo>
                  <a:close/>
                </a:path>
              </a:pathLst>
            </a:custGeom>
            <a:solidFill>
              <a:srgbClr val="5A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9797020" y="6358002"/>
              <a:ext cx="1260713" cy="1171575"/>
            </a:xfrm>
            <a:custGeom>
              <a:avLst/>
              <a:gdLst/>
              <a:ahLst/>
              <a:cxnLst/>
              <a:rect l="l" t="t" r="r" b="b"/>
              <a:pathLst>
                <a:path w="1257300" h="1171575">
                  <a:moveTo>
                    <a:pt x="461772" y="0"/>
                  </a:moveTo>
                  <a:lnTo>
                    <a:pt x="0" y="0"/>
                  </a:lnTo>
                  <a:lnTo>
                    <a:pt x="0" y="15112"/>
                  </a:lnTo>
                  <a:lnTo>
                    <a:pt x="457581" y="15112"/>
                  </a:lnTo>
                  <a:lnTo>
                    <a:pt x="1247521" y="1171575"/>
                  </a:lnTo>
                  <a:lnTo>
                    <a:pt x="1257173" y="1157732"/>
                  </a:lnTo>
                  <a:lnTo>
                    <a:pt x="464565" y="1269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B39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9797020" y="6358002"/>
              <a:ext cx="1260713" cy="1171575"/>
            </a:xfrm>
            <a:custGeom>
              <a:avLst/>
              <a:gdLst/>
              <a:ahLst/>
              <a:cxnLst/>
              <a:rect l="l" t="t" r="r" b="b"/>
              <a:pathLst>
                <a:path w="1257300" h="1171575">
                  <a:moveTo>
                    <a:pt x="0" y="0"/>
                  </a:moveTo>
                  <a:lnTo>
                    <a:pt x="0" y="15112"/>
                  </a:lnTo>
                  <a:lnTo>
                    <a:pt x="457581" y="15112"/>
                  </a:lnTo>
                  <a:lnTo>
                    <a:pt x="1247521" y="1171575"/>
                  </a:lnTo>
                  <a:lnTo>
                    <a:pt x="1257173" y="1157732"/>
                  </a:lnTo>
                  <a:lnTo>
                    <a:pt x="464565" y="1269"/>
                  </a:lnTo>
                  <a:lnTo>
                    <a:pt x="461772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/>
            <p:cNvSpPr/>
            <p:nvPr/>
          </p:nvSpPr>
          <p:spPr>
            <a:xfrm>
              <a:off x="9792181" y="6019801"/>
              <a:ext cx="1260713" cy="657225"/>
            </a:xfrm>
            <a:custGeom>
              <a:avLst/>
              <a:gdLst/>
              <a:ahLst/>
              <a:cxnLst/>
              <a:rect l="l" t="t" r="r" b="b"/>
              <a:pathLst>
                <a:path w="1257300" h="657225">
                  <a:moveTo>
                    <a:pt x="476123" y="0"/>
                  </a:moveTo>
                  <a:lnTo>
                    <a:pt x="0" y="0"/>
                  </a:lnTo>
                  <a:lnTo>
                    <a:pt x="0" y="16382"/>
                  </a:lnTo>
                  <a:lnTo>
                    <a:pt x="473455" y="16382"/>
                  </a:lnTo>
                  <a:lnTo>
                    <a:pt x="1250314" y="657225"/>
                  </a:lnTo>
                  <a:lnTo>
                    <a:pt x="1257300" y="642238"/>
                  </a:lnTo>
                  <a:lnTo>
                    <a:pt x="477520" y="1397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/>
            <p:cNvSpPr/>
            <p:nvPr/>
          </p:nvSpPr>
          <p:spPr>
            <a:xfrm>
              <a:off x="9797020" y="5681776"/>
              <a:ext cx="1260713" cy="19050"/>
            </a:xfrm>
            <a:custGeom>
              <a:avLst/>
              <a:gdLst/>
              <a:ahLst/>
              <a:cxnLst/>
              <a:rect l="l" t="t" r="r" b="b"/>
              <a:pathLst>
                <a:path w="1257300" h="19050">
                  <a:moveTo>
                    <a:pt x="1257300" y="0"/>
                  </a:moveTo>
                  <a:lnTo>
                    <a:pt x="0" y="0"/>
                  </a:lnTo>
                  <a:lnTo>
                    <a:pt x="0" y="19000"/>
                  </a:lnTo>
                  <a:lnTo>
                    <a:pt x="1257300" y="19000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/>
            <p:cNvSpPr/>
            <p:nvPr/>
          </p:nvSpPr>
          <p:spPr>
            <a:xfrm>
              <a:off x="9797020" y="5681776"/>
              <a:ext cx="1260713" cy="19050"/>
            </a:xfrm>
            <a:custGeom>
              <a:avLst/>
              <a:gdLst/>
              <a:ahLst/>
              <a:cxnLst/>
              <a:rect l="l" t="t" r="r" b="b"/>
              <a:pathLst>
                <a:path w="1257300" h="19050">
                  <a:moveTo>
                    <a:pt x="0" y="19000"/>
                  </a:moveTo>
                  <a:lnTo>
                    <a:pt x="1257300" y="19000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190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/>
            <p:cNvSpPr txBox="1"/>
            <p:nvPr/>
          </p:nvSpPr>
          <p:spPr>
            <a:xfrm>
              <a:off x="12266786" y="3257868"/>
              <a:ext cx="3778250" cy="31178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Chatbot</a:t>
              </a:r>
              <a:r>
                <a:rPr sz="1850" spc="229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conversacional</a:t>
              </a:r>
              <a:r>
                <a:rPr sz="1850" spc="2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multicanal</a:t>
              </a:r>
              <a:endParaRPr sz="1850">
                <a:latin typeface="Trebuchet MS"/>
                <a:cs typeface="Trebuchet MS"/>
              </a:endParaRPr>
            </a:p>
          </p:txBody>
        </p:sp>
        <p:sp>
          <p:nvSpPr>
            <p:cNvPr id="39" name="object 38"/>
            <p:cNvSpPr txBox="1"/>
            <p:nvPr/>
          </p:nvSpPr>
          <p:spPr>
            <a:xfrm>
              <a:off x="12266786" y="3610928"/>
              <a:ext cx="3923665" cy="26606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AI</a:t>
              </a:r>
              <a:r>
                <a:rPr sz="1550" spc="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supervisada</a:t>
              </a:r>
              <a:r>
                <a:rPr sz="1550" spc="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para</a:t>
              </a:r>
              <a:r>
                <a:rPr sz="1550" spc="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atender</a:t>
              </a:r>
              <a:r>
                <a:rPr sz="155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clientes</a:t>
              </a:r>
              <a:r>
                <a:rPr sz="1550" spc="8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(FCR)</a:t>
              </a:r>
              <a:endParaRPr sz="1550">
                <a:latin typeface="Trebuchet MS"/>
                <a:cs typeface="Trebuchet MS"/>
              </a:endParaRPr>
            </a:p>
          </p:txBody>
        </p:sp>
        <p:sp>
          <p:nvSpPr>
            <p:cNvPr id="40" name="object 39"/>
            <p:cNvSpPr txBox="1"/>
            <p:nvPr/>
          </p:nvSpPr>
          <p:spPr>
            <a:xfrm>
              <a:off x="12266786" y="4233580"/>
              <a:ext cx="3953510" cy="699135"/>
            </a:xfrm>
            <a:prstGeom prst="rect">
              <a:avLst/>
            </a:prstGeom>
          </p:spPr>
          <p:txBody>
            <a:bodyPr vert="horz" wrap="square" lIns="0" tIns="958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5"/>
                </a:spcBef>
              </a:pP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Automatización</a:t>
              </a:r>
              <a:r>
                <a:rPr sz="1850" spc="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spc="50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850" spc="-8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procesos</a:t>
              </a:r>
              <a:r>
                <a:rPr sz="18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 (RPA)</a:t>
              </a:r>
              <a:endParaRPr sz="185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560"/>
                </a:spcBef>
              </a:pPr>
              <a:r>
                <a:rPr sz="1550" spc="45" dirty="0">
                  <a:solidFill>
                    <a:srgbClr val="FFFFFF"/>
                  </a:solidFill>
                  <a:latin typeface="Trebuchet MS"/>
                  <a:cs typeface="Trebuchet MS"/>
                </a:rPr>
                <a:t>Capacidades</a:t>
              </a:r>
              <a:r>
                <a:rPr sz="155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vía</a:t>
              </a:r>
              <a:r>
                <a:rPr sz="1550" spc="10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API</a:t>
              </a:r>
              <a:r>
                <a:rPr sz="1550" spc="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550" spc="2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automatizar</a:t>
              </a:r>
              <a:r>
                <a:rPr sz="1550" spc="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tareas</a:t>
              </a:r>
              <a:endParaRPr sz="1550">
                <a:latin typeface="Trebuchet MS"/>
                <a:cs typeface="Trebuchet MS"/>
              </a:endParaRPr>
            </a:p>
          </p:txBody>
        </p:sp>
        <p:sp>
          <p:nvSpPr>
            <p:cNvPr id="41" name="object 40"/>
            <p:cNvSpPr txBox="1"/>
            <p:nvPr/>
          </p:nvSpPr>
          <p:spPr>
            <a:xfrm>
              <a:off x="12266786" y="5288951"/>
              <a:ext cx="4757420" cy="699135"/>
            </a:xfrm>
            <a:prstGeom prst="rect">
              <a:avLst/>
            </a:prstGeom>
          </p:spPr>
          <p:txBody>
            <a:bodyPr vert="horz" wrap="square" lIns="0" tIns="958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5"/>
                </a:spcBef>
              </a:pP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IA</a:t>
              </a:r>
              <a:r>
                <a:rPr sz="185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Generativa</a:t>
              </a:r>
              <a:r>
                <a:rPr sz="185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y</a:t>
              </a:r>
              <a:r>
                <a:rPr sz="185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co-</a:t>
              </a:r>
              <a:r>
                <a:rPr sz="18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brosing</a:t>
              </a:r>
              <a:endParaRPr sz="185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560"/>
                </a:spcBef>
              </a:pPr>
              <a:r>
                <a:rPr sz="1550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Ampliación</a:t>
              </a:r>
              <a:r>
                <a:rPr sz="1550" spc="7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a</a:t>
              </a:r>
              <a:r>
                <a:rPr sz="155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respuestas</a:t>
              </a:r>
              <a:r>
                <a:rPr sz="1550" spc="1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generativas</a:t>
              </a:r>
              <a:r>
                <a:rPr sz="1550" spc="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10" dirty="0">
                  <a:solidFill>
                    <a:srgbClr val="FFFFFF"/>
                  </a:solidFill>
                  <a:latin typeface="Trebuchet MS"/>
                  <a:cs typeface="Trebuchet MS"/>
                </a:rPr>
                <a:t>e</a:t>
              </a:r>
              <a:r>
                <a:rPr sz="1550" spc="16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indexdación</a:t>
              </a:r>
              <a:endParaRPr sz="1550" dirty="0">
                <a:latin typeface="Trebuchet MS"/>
                <a:cs typeface="Trebuchet MS"/>
              </a:endParaRPr>
            </a:p>
          </p:txBody>
        </p:sp>
        <p:sp>
          <p:nvSpPr>
            <p:cNvPr id="42" name="object 41"/>
            <p:cNvSpPr txBox="1"/>
            <p:nvPr/>
          </p:nvSpPr>
          <p:spPr>
            <a:xfrm>
              <a:off x="12266786" y="6344070"/>
              <a:ext cx="4112260" cy="699135"/>
            </a:xfrm>
            <a:prstGeom prst="rect">
              <a:avLst/>
            </a:prstGeom>
          </p:spPr>
          <p:txBody>
            <a:bodyPr vert="horz" wrap="square" lIns="0" tIns="958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5"/>
                </a:spcBef>
              </a:pP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Escalamiento</a:t>
              </a:r>
              <a:r>
                <a:rPr sz="18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a</a:t>
              </a:r>
              <a:r>
                <a:rPr sz="185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dirty="0">
                  <a:solidFill>
                    <a:srgbClr val="FFFFFF"/>
                  </a:solidFill>
                  <a:latin typeface="Trebuchet MS"/>
                  <a:cs typeface="Trebuchet MS"/>
                </a:rPr>
                <a:t>agente</a:t>
              </a:r>
              <a:r>
                <a:rPr sz="185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50" spc="45" dirty="0">
                  <a:solidFill>
                    <a:srgbClr val="FFFFFF"/>
                  </a:solidFill>
                  <a:latin typeface="Trebuchet MS"/>
                  <a:cs typeface="Trebuchet MS"/>
                </a:rPr>
                <a:t>humano</a:t>
              </a:r>
              <a:endParaRPr sz="185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560"/>
                </a:spcBef>
              </a:pPr>
              <a:r>
                <a:rPr sz="155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Segundo</a:t>
              </a:r>
              <a:r>
                <a:rPr sz="1550" spc="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nivel</a:t>
              </a:r>
              <a:r>
                <a:rPr sz="1550" spc="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0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550" spc="1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atención</a:t>
              </a:r>
              <a:r>
                <a:rPr sz="1550" spc="11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en</a:t>
              </a:r>
              <a:r>
                <a:rPr sz="1550" spc="2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el</a:t>
              </a:r>
              <a:r>
                <a:rPr sz="1550" spc="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mismo</a:t>
              </a:r>
              <a:r>
                <a:rPr sz="1550" spc="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chat</a:t>
              </a:r>
              <a:endParaRPr sz="1550">
                <a:latin typeface="Trebuchet MS"/>
                <a:cs typeface="Trebuchet MS"/>
              </a:endParaRPr>
            </a:p>
          </p:txBody>
        </p:sp>
        <p:sp>
          <p:nvSpPr>
            <p:cNvPr id="43" name="object 42"/>
            <p:cNvSpPr txBox="1"/>
            <p:nvPr/>
          </p:nvSpPr>
          <p:spPr>
            <a:xfrm>
              <a:off x="12266786" y="7400148"/>
              <a:ext cx="4999990" cy="698500"/>
            </a:xfrm>
            <a:prstGeom prst="rect">
              <a:avLst/>
            </a:prstGeom>
          </p:spPr>
          <p:txBody>
            <a:bodyPr vert="horz" wrap="square" lIns="0" tIns="9588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5"/>
                </a:spcBef>
              </a:pPr>
              <a:r>
                <a:rPr sz="18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Analíticas</a:t>
              </a:r>
              <a:endParaRPr sz="1850" dirty="0"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  <a:spcBef>
                  <a:spcPts val="555"/>
                </a:spcBef>
              </a:pP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Tiempos</a:t>
              </a:r>
              <a:r>
                <a:rPr sz="1550" spc="1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55" dirty="0">
                  <a:solidFill>
                    <a:srgbClr val="FFFFFF"/>
                  </a:solidFill>
                  <a:latin typeface="Trebuchet MS"/>
                  <a:cs typeface="Trebuchet MS"/>
                </a:rPr>
                <a:t>de</a:t>
              </a:r>
              <a:r>
                <a:rPr sz="155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atención,</a:t>
              </a:r>
              <a:r>
                <a:rPr sz="1550" spc="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tópicos,</a:t>
              </a:r>
              <a:r>
                <a:rPr sz="1550" spc="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dirty="0">
                  <a:solidFill>
                    <a:srgbClr val="FFFFFF"/>
                  </a:solidFill>
                  <a:latin typeface="Trebuchet MS"/>
                  <a:cs typeface="Trebuchet MS"/>
                </a:rPr>
                <a:t>sentimientos,</a:t>
              </a:r>
              <a:r>
                <a:rPr sz="1550" spc="229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55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feedback</a:t>
              </a:r>
              <a:endParaRPr sz="1550" dirty="0">
                <a:latin typeface="Trebuchet MS"/>
                <a:cs typeface="Trebuchet MS"/>
              </a:endParaRPr>
            </a:p>
          </p:txBody>
        </p:sp>
        <p:sp>
          <p:nvSpPr>
            <p:cNvPr id="45" name="object 28"/>
            <p:cNvSpPr/>
            <p:nvPr/>
          </p:nvSpPr>
          <p:spPr>
            <a:xfrm>
              <a:off x="9847428" y="4631973"/>
              <a:ext cx="1268686" cy="721215"/>
            </a:xfrm>
            <a:custGeom>
              <a:avLst/>
              <a:gdLst/>
              <a:ahLst/>
              <a:cxnLst/>
              <a:rect l="l" t="t" r="r" b="b"/>
              <a:pathLst>
                <a:path w="1257300" h="1171575">
                  <a:moveTo>
                    <a:pt x="1247521" y="0"/>
                  </a:moveTo>
                  <a:lnTo>
                    <a:pt x="457581" y="1156335"/>
                  </a:lnTo>
                  <a:lnTo>
                    <a:pt x="0" y="1156335"/>
                  </a:lnTo>
                  <a:lnTo>
                    <a:pt x="0" y="1171575"/>
                  </a:lnTo>
                  <a:lnTo>
                    <a:pt x="461772" y="1171575"/>
                  </a:lnTo>
                  <a:lnTo>
                    <a:pt x="1257173" y="12319"/>
                  </a:lnTo>
                  <a:lnTo>
                    <a:pt x="124752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8116380" y="4656538"/>
              <a:ext cx="136797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VE" sz="2000" b="1" i="1" spc="127" dirty="0" err="1">
                  <a:latin typeface="Verdana"/>
                  <a:cs typeface="Verdana"/>
                </a:rPr>
                <a:t>C</a:t>
              </a:r>
              <a:r>
                <a:rPr lang="es-VE" sz="2000" b="1" i="1" spc="127" dirty="0" err="1"/>
                <a:t>ontact</a:t>
              </a:r>
              <a:endParaRPr lang="es-VE" sz="2000" b="1" i="1" spc="127" dirty="0"/>
            </a:p>
            <a:p>
              <a:pPr algn="ctr"/>
              <a:endParaRPr lang="es-ES" sz="2000" b="1" i="1" spc="127" dirty="0"/>
            </a:p>
            <a:p>
              <a:pPr algn="ctr"/>
              <a:endParaRPr lang="es-VE" sz="2000" b="1" i="1" spc="127" dirty="0"/>
            </a:p>
            <a:p>
              <a:pPr algn="ctr"/>
              <a:r>
                <a:rPr lang="es-VE" sz="2000" b="1" i="1" spc="-465" dirty="0"/>
                <a:t> </a:t>
              </a:r>
              <a:r>
                <a:rPr lang="es-VE" sz="2000" b="1" i="1" spc="75" dirty="0">
                  <a:latin typeface="Verdana"/>
                  <a:cs typeface="Verdana"/>
                </a:rPr>
                <a:t>C</a:t>
              </a:r>
              <a:r>
                <a:rPr lang="es-VE" sz="2000" b="1" i="1" spc="75" dirty="0"/>
                <a:t>enter</a:t>
              </a:r>
            </a:p>
            <a:p>
              <a:pPr algn="ctr"/>
              <a:endParaRPr lang="es-VE" sz="2000" b="1" i="1" spc="75" dirty="0"/>
            </a:p>
            <a:p>
              <a:pPr algn="ctr"/>
              <a:endParaRPr lang="es-VE" sz="2000" b="1" i="1" spc="75" dirty="0"/>
            </a:p>
            <a:p>
              <a:pPr algn="ctr"/>
              <a:r>
                <a:rPr lang="es-VE" sz="2000" b="1" i="1" spc="-465" dirty="0"/>
                <a:t> </a:t>
              </a:r>
              <a:r>
                <a:rPr lang="es-VE" sz="2000" b="1" i="1" spc="68" dirty="0">
                  <a:latin typeface="Verdana"/>
                  <a:cs typeface="Verdana"/>
                </a:rPr>
                <a:t>C</a:t>
              </a:r>
              <a:r>
                <a:rPr lang="es-VE" sz="2000" b="1" i="1" spc="68" dirty="0"/>
                <a:t>ognitivo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94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3514FB-796D-C296-C7C3-9301B03FC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7BF31BC7-C905-4282-3B30-5D94ACA496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19" y="0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EFF54C-D31E-0903-23D3-3851AEE38B5F}"/>
              </a:ext>
            </a:extLst>
          </p:cNvPr>
          <p:cNvSpPr txBox="1"/>
          <p:nvPr/>
        </p:nvSpPr>
        <p:spPr>
          <a:xfrm>
            <a:off x="8039762" y="631597"/>
            <a:ext cx="9067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en Inteligencia Artificial</a:t>
            </a:r>
            <a:endParaRPr lang="en-US" sz="40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6781800" y="3403600"/>
            <a:ext cx="5295899" cy="4876800"/>
            <a:chOff x="6781800" y="3403600"/>
            <a:chExt cx="5295899" cy="4876800"/>
          </a:xfrm>
        </p:grpSpPr>
        <p:pic>
          <p:nvPicPr>
            <p:cNvPr id="133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0375" y="6665849"/>
              <a:ext cx="1485900" cy="1485900"/>
            </a:xfrm>
            <a:prstGeom prst="rect">
              <a:avLst/>
            </a:prstGeom>
          </p:spPr>
        </p:pic>
        <p:sp>
          <p:nvSpPr>
            <p:cNvPr id="134" name="object 27"/>
            <p:cNvSpPr/>
            <p:nvPr/>
          </p:nvSpPr>
          <p:spPr>
            <a:xfrm>
              <a:off x="7510586" y="6537325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28514" y="0"/>
                  </a:moveTo>
                  <a:lnTo>
                    <a:pt x="14312" y="1826"/>
                  </a:lnTo>
                  <a:lnTo>
                    <a:pt x="5159" y="8537"/>
                  </a:lnTo>
                  <a:lnTo>
                    <a:pt x="610" y="19966"/>
                  </a:lnTo>
                  <a:lnTo>
                    <a:pt x="217" y="35947"/>
                  </a:lnTo>
                  <a:lnTo>
                    <a:pt x="3533" y="56315"/>
                  </a:lnTo>
                  <a:lnTo>
                    <a:pt x="10111" y="80903"/>
                  </a:lnTo>
                  <a:lnTo>
                    <a:pt x="19505" y="109544"/>
                  </a:lnTo>
                  <a:lnTo>
                    <a:pt x="31266" y="142073"/>
                  </a:lnTo>
                  <a:lnTo>
                    <a:pt x="76289" y="261326"/>
                  </a:lnTo>
                  <a:lnTo>
                    <a:pt x="93053" y="307745"/>
                  </a:lnTo>
                  <a:lnTo>
                    <a:pt x="109950" y="357221"/>
                  </a:lnTo>
                  <a:lnTo>
                    <a:pt x="126534" y="409589"/>
                  </a:lnTo>
                  <a:lnTo>
                    <a:pt x="142356" y="464681"/>
                  </a:lnTo>
                  <a:lnTo>
                    <a:pt x="156971" y="522331"/>
                  </a:lnTo>
                  <a:lnTo>
                    <a:pt x="169930" y="582375"/>
                  </a:lnTo>
                  <a:lnTo>
                    <a:pt x="180788" y="644645"/>
                  </a:lnTo>
                  <a:lnTo>
                    <a:pt x="189097" y="708975"/>
                  </a:lnTo>
                  <a:lnTo>
                    <a:pt x="194411" y="775200"/>
                  </a:lnTo>
                  <a:lnTo>
                    <a:pt x="196281" y="843153"/>
                  </a:lnTo>
                  <a:lnTo>
                    <a:pt x="194574" y="908336"/>
                  </a:lnTo>
                  <a:lnTo>
                    <a:pt x="189711" y="972490"/>
                  </a:lnTo>
                  <a:lnTo>
                    <a:pt x="182081" y="1035421"/>
                  </a:lnTo>
                  <a:lnTo>
                    <a:pt x="172074" y="1096938"/>
                  </a:lnTo>
                  <a:lnTo>
                    <a:pt x="160077" y="1156849"/>
                  </a:lnTo>
                  <a:lnTo>
                    <a:pt x="146480" y="1214959"/>
                  </a:lnTo>
                  <a:lnTo>
                    <a:pt x="131672" y="1271078"/>
                  </a:lnTo>
                  <a:lnTo>
                    <a:pt x="116040" y="1325012"/>
                  </a:lnTo>
                  <a:lnTo>
                    <a:pt x="99975" y="1376570"/>
                  </a:lnTo>
                  <a:lnTo>
                    <a:pt x="83864" y="1425558"/>
                  </a:lnTo>
                  <a:lnTo>
                    <a:pt x="68097" y="1471785"/>
                  </a:lnTo>
                  <a:lnTo>
                    <a:pt x="39148" y="1555184"/>
                  </a:lnTo>
                  <a:lnTo>
                    <a:pt x="26743" y="1591971"/>
                  </a:lnTo>
                  <a:lnTo>
                    <a:pt x="16238" y="1625227"/>
                  </a:lnTo>
                  <a:lnTo>
                    <a:pt x="8019" y="1654759"/>
                  </a:lnTo>
                  <a:lnTo>
                    <a:pt x="2477" y="1680374"/>
                  </a:lnTo>
                  <a:lnTo>
                    <a:pt x="0" y="1701881"/>
                  </a:lnTo>
                  <a:lnTo>
                    <a:pt x="976" y="1719087"/>
                  </a:lnTo>
                  <a:lnTo>
                    <a:pt x="5794" y="1731799"/>
                  </a:lnTo>
                  <a:lnTo>
                    <a:pt x="14844" y="1739825"/>
                  </a:lnTo>
                  <a:lnTo>
                    <a:pt x="28514" y="1742973"/>
                  </a:lnTo>
                  <a:lnTo>
                    <a:pt x="42946" y="1742048"/>
                  </a:lnTo>
                  <a:lnTo>
                    <a:pt x="84139" y="1731953"/>
                  </a:lnTo>
                  <a:lnTo>
                    <a:pt x="139476" y="1711378"/>
                  </a:lnTo>
                  <a:lnTo>
                    <a:pt x="206205" y="1680942"/>
                  </a:lnTo>
                  <a:lnTo>
                    <a:pt x="242981" y="1662217"/>
                  </a:lnTo>
                  <a:lnTo>
                    <a:pt x="281573" y="1641258"/>
                  </a:lnTo>
                  <a:lnTo>
                    <a:pt x="321637" y="1618142"/>
                  </a:lnTo>
                  <a:lnTo>
                    <a:pt x="362828" y="1592945"/>
                  </a:lnTo>
                  <a:lnTo>
                    <a:pt x="404802" y="1565744"/>
                  </a:lnTo>
                  <a:lnTo>
                    <a:pt x="447216" y="1536618"/>
                  </a:lnTo>
                  <a:lnTo>
                    <a:pt x="489725" y="1505642"/>
                  </a:lnTo>
                  <a:lnTo>
                    <a:pt x="531985" y="1472893"/>
                  </a:lnTo>
                  <a:lnTo>
                    <a:pt x="573652" y="1438450"/>
                  </a:lnTo>
                  <a:lnTo>
                    <a:pt x="614383" y="1402388"/>
                  </a:lnTo>
                  <a:lnTo>
                    <a:pt x="653832" y="1364785"/>
                  </a:lnTo>
                  <a:lnTo>
                    <a:pt x="691656" y="1325718"/>
                  </a:lnTo>
                  <a:lnTo>
                    <a:pt x="727511" y="1285264"/>
                  </a:lnTo>
                  <a:lnTo>
                    <a:pt x="761053" y="1243500"/>
                  </a:lnTo>
                  <a:lnTo>
                    <a:pt x="791937" y="1200503"/>
                  </a:lnTo>
                  <a:lnTo>
                    <a:pt x="819819" y="1156350"/>
                  </a:lnTo>
                  <a:lnTo>
                    <a:pt x="844356" y="1111118"/>
                  </a:lnTo>
                  <a:lnTo>
                    <a:pt x="865203" y="1064885"/>
                  </a:lnTo>
                  <a:lnTo>
                    <a:pt x="882017" y="1017727"/>
                  </a:lnTo>
                  <a:lnTo>
                    <a:pt x="894453" y="969721"/>
                  </a:lnTo>
                  <a:lnTo>
                    <a:pt x="902166" y="920944"/>
                  </a:lnTo>
                  <a:lnTo>
                    <a:pt x="904814" y="871474"/>
                  </a:lnTo>
                  <a:lnTo>
                    <a:pt x="902166" y="822034"/>
                  </a:lnTo>
                  <a:lnTo>
                    <a:pt x="894453" y="773350"/>
                  </a:lnTo>
                  <a:lnTo>
                    <a:pt x="882017" y="725489"/>
                  </a:lnTo>
                  <a:lnTo>
                    <a:pt x="865203" y="678523"/>
                  </a:lnTo>
                  <a:lnTo>
                    <a:pt x="844356" y="632521"/>
                  </a:lnTo>
                  <a:lnTo>
                    <a:pt x="819819" y="587553"/>
                  </a:lnTo>
                  <a:lnTo>
                    <a:pt x="791937" y="543690"/>
                  </a:lnTo>
                  <a:lnTo>
                    <a:pt x="761053" y="501002"/>
                  </a:lnTo>
                  <a:lnTo>
                    <a:pt x="727511" y="459558"/>
                  </a:lnTo>
                  <a:lnTo>
                    <a:pt x="691656" y="419430"/>
                  </a:lnTo>
                  <a:lnTo>
                    <a:pt x="653832" y="380686"/>
                  </a:lnTo>
                  <a:lnTo>
                    <a:pt x="614383" y="343397"/>
                  </a:lnTo>
                  <a:lnTo>
                    <a:pt x="573652" y="307633"/>
                  </a:lnTo>
                  <a:lnTo>
                    <a:pt x="531985" y="273464"/>
                  </a:lnTo>
                  <a:lnTo>
                    <a:pt x="489725" y="240961"/>
                  </a:lnTo>
                  <a:lnTo>
                    <a:pt x="447216" y="210192"/>
                  </a:lnTo>
                  <a:lnTo>
                    <a:pt x="404802" y="181229"/>
                  </a:lnTo>
                  <a:lnTo>
                    <a:pt x="362828" y="154142"/>
                  </a:lnTo>
                  <a:lnTo>
                    <a:pt x="321637" y="129000"/>
                  </a:lnTo>
                  <a:lnTo>
                    <a:pt x="281573" y="105873"/>
                  </a:lnTo>
                  <a:lnTo>
                    <a:pt x="242981" y="84832"/>
                  </a:lnTo>
                  <a:lnTo>
                    <a:pt x="206205" y="65947"/>
                  </a:lnTo>
                  <a:lnTo>
                    <a:pt x="171589" y="49288"/>
                  </a:lnTo>
                  <a:lnTo>
                    <a:pt x="110211" y="22927"/>
                  </a:lnTo>
                  <a:lnTo>
                    <a:pt x="61602" y="6311"/>
                  </a:lnTo>
                  <a:lnTo>
                    <a:pt x="42946" y="1832"/>
                  </a:lnTo>
                  <a:lnTo>
                    <a:pt x="285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510586" y="6537325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196281" y="843153"/>
                  </a:moveTo>
                  <a:lnTo>
                    <a:pt x="194411" y="775200"/>
                  </a:lnTo>
                  <a:lnTo>
                    <a:pt x="189097" y="708975"/>
                  </a:lnTo>
                  <a:lnTo>
                    <a:pt x="180788" y="644645"/>
                  </a:lnTo>
                  <a:lnTo>
                    <a:pt x="169930" y="582375"/>
                  </a:lnTo>
                  <a:lnTo>
                    <a:pt x="156971" y="522331"/>
                  </a:lnTo>
                  <a:lnTo>
                    <a:pt x="142356" y="464681"/>
                  </a:lnTo>
                  <a:lnTo>
                    <a:pt x="126534" y="409589"/>
                  </a:lnTo>
                  <a:lnTo>
                    <a:pt x="109950" y="357221"/>
                  </a:lnTo>
                  <a:lnTo>
                    <a:pt x="93053" y="307745"/>
                  </a:lnTo>
                  <a:lnTo>
                    <a:pt x="76289" y="261326"/>
                  </a:lnTo>
                  <a:lnTo>
                    <a:pt x="60105" y="218131"/>
                  </a:lnTo>
                  <a:lnTo>
                    <a:pt x="44949" y="178324"/>
                  </a:lnTo>
                  <a:lnTo>
                    <a:pt x="31266" y="142073"/>
                  </a:lnTo>
                  <a:lnTo>
                    <a:pt x="10111" y="80903"/>
                  </a:lnTo>
                  <a:lnTo>
                    <a:pt x="217" y="35947"/>
                  </a:lnTo>
                  <a:lnTo>
                    <a:pt x="28514" y="0"/>
                  </a:lnTo>
                  <a:lnTo>
                    <a:pt x="42946" y="1832"/>
                  </a:lnTo>
                  <a:lnTo>
                    <a:pt x="84139" y="13366"/>
                  </a:lnTo>
                  <a:lnTo>
                    <a:pt x="139476" y="34925"/>
                  </a:lnTo>
                  <a:lnTo>
                    <a:pt x="206205" y="65947"/>
                  </a:lnTo>
                  <a:lnTo>
                    <a:pt x="242981" y="84832"/>
                  </a:lnTo>
                  <a:lnTo>
                    <a:pt x="281573" y="105873"/>
                  </a:lnTo>
                  <a:lnTo>
                    <a:pt x="321637" y="129000"/>
                  </a:lnTo>
                  <a:lnTo>
                    <a:pt x="362828" y="154142"/>
                  </a:lnTo>
                  <a:lnTo>
                    <a:pt x="404802" y="181229"/>
                  </a:lnTo>
                  <a:lnTo>
                    <a:pt x="447216" y="210192"/>
                  </a:lnTo>
                  <a:lnTo>
                    <a:pt x="489725" y="240961"/>
                  </a:lnTo>
                  <a:lnTo>
                    <a:pt x="531985" y="273464"/>
                  </a:lnTo>
                  <a:lnTo>
                    <a:pt x="573652" y="307633"/>
                  </a:lnTo>
                  <a:lnTo>
                    <a:pt x="614383" y="343397"/>
                  </a:lnTo>
                  <a:lnTo>
                    <a:pt x="653832" y="380686"/>
                  </a:lnTo>
                  <a:lnTo>
                    <a:pt x="691656" y="419430"/>
                  </a:lnTo>
                  <a:lnTo>
                    <a:pt x="727511" y="459558"/>
                  </a:lnTo>
                  <a:lnTo>
                    <a:pt x="761053" y="501002"/>
                  </a:lnTo>
                  <a:lnTo>
                    <a:pt x="791937" y="543690"/>
                  </a:lnTo>
                  <a:lnTo>
                    <a:pt x="819819" y="587553"/>
                  </a:lnTo>
                  <a:lnTo>
                    <a:pt x="844356" y="632521"/>
                  </a:lnTo>
                  <a:lnTo>
                    <a:pt x="865203" y="678523"/>
                  </a:lnTo>
                  <a:lnTo>
                    <a:pt x="882017" y="725489"/>
                  </a:lnTo>
                  <a:lnTo>
                    <a:pt x="894453" y="773350"/>
                  </a:lnTo>
                  <a:lnTo>
                    <a:pt x="902166" y="822034"/>
                  </a:lnTo>
                  <a:lnTo>
                    <a:pt x="904814" y="871474"/>
                  </a:lnTo>
                  <a:lnTo>
                    <a:pt x="902166" y="920944"/>
                  </a:lnTo>
                  <a:lnTo>
                    <a:pt x="894453" y="969721"/>
                  </a:lnTo>
                  <a:lnTo>
                    <a:pt x="882017" y="1017727"/>
                  </a:lnTo>
                  <a:lnTo>
                    <a:pt x="865203" y="1064885"/>
                  </a:lnTo>
                  <a:lnTo>
                    <a:pt x="844356" y="1111118"/>
                  </a:lnTo>
                  <a:lnTo>
                    <a:pt x="819819" y="1156350"/>
                  </a:lnTo>
                  <a:lnTo>
                    <a:pt x="791937" y="1200503"/>
                  </a:lnTo>
                  <a:lnTo>
                    <a:pt x="761053" y="1243500"/>
                  </a:lnTo>
                  <a:lnTo>
                    <a:pt x="727511" y="1285264"/>
                  </a:lnTo>
                  <a:lnTo>
                    <a:pt x="691656" y="1325718"/>
                  </a:lnTo>
                  <a:lnTo>
                    <a:pt x="653832" y="1364785"/>
                  </a:lnTo>
                  <a:lnTo>
                    <a:pt x="614383" y="1402388"/>
                  </a:lnTo>
                  <a:lnTo>
                    <a:pt x="573652" y="1438450"/>
                  </a:lnTo>
                  <a:lnTo>
                    <a:pt x="531985" y="1472893"/>
                  </a:lnTo>
                  <a:lnTo>
                    <a:pt x="489725" y="1505642"/>
                  </a:lnTo>
                  <a:lnTo>
                    <a:pt x="447216" y="1536618"/>
                  </a:lnTo>
                  <a:lnTo>
                    <a:pt x="404802" y="1565744"/>
                  </a:lnTo>
                  <a:lnTo>
                    <a:pt x="362828" y="1592945"/>
                  </a:lnTo>
                  <a:lnTo>
                    <a:pt x="321637" y="1618142"/>
                  </a:lnTo>
                  <a:lnTo>
                    <a:pt x="281573" y="1641258"/>
                  </a:lnTo>
                  <a:lnTo>
                    <a:pt x="242981" y="1662217"/>
                  </a:lnTo>
                  <a:lnTo>
                    <a:pt x="206205" y="1680942"/>
                  </a:lnTo>
                  <a:lnTo>
                    <a:pt x="171589" y="1697354"/>
                  </a:lnTo>
                  <a:lnTo>
                    <a:pt x="110211" y="1722937"/>
                  </a:lnTo>
                  <a:lnTo>
                    <a:pt x="61602" y="1738349"/>
                  </a:lnTo>
                  <a:lnTo>
                    <a:pt x="28514" y="1742973"/>
                  </a:lnTo>
                  <a:lnTo>
                    <a:pt x="14844" y="1739825"/>
                  </a:lnTo>
                  <a:lnTo>
                    <a:pt x="5794" y="1731799"/>
                  </a:lnTo>
                  <a:lnTo>
                    <a:pt x="976" y="1719087"/>
                  </a:lnTo>
                  <a:lnTo>
                    <a:pt x="0" y="1701881"/>
                  </a:lnTo>
                  <a:lnTo>
                    <a:pt x="2477" y="1680374"/>
                  </a:lnTo>
                  <a:lnTo>
                    <a:pt x="16238" y="1625227"/>
                  </a:lnTo>
                  <a:lnTo>
                    <a:pt x="39148" y="1555184"/>
                  </a:lnTo>
                  <a:lnTo>
                    <a:pt x="53062" y="1515058"/>
                  </a:lnTo>
                  <a:lnTo>
                    <a:pt x="68097" y="1471785"/>
                  </a:lnTo>
                  <a:lnTo>
                    <a:pt x="83864" y="1425558"/>
                  </a:lnTo>
                  <a:lnTo>
                    <a:pt x="99975" y="1376570"/>
                  </a:lnTo>
                  <a:lnTo>
                    <a:pt x="116040" y="1325012"/>
                  </a:lnTo>
                  <a:lnTo>
                    <a:pt x="131672" y="1271078"/>
                  </a:lnTo>
                  <a:lnTo>
                    <a:pt x="146480" y="1214959"/>
                  </a:lnTo>
                  <a:lnTo>
                    <a:pt x="160077" y="1156849"/>
                  </a:lnTo>
                  <a:lnTo>
                    <a:pt x="172074" y="1096938"/>
                  </a:lnTo>
                  <a:lnTo>
                    <a:pt x="182081" y="1035421"/>
                  </a:lnTo>
                  <a:lnTo>
                    <a:pt x="189711" y="972490"/>
                  </a:lnTo>
                  <a:lnTo>
                    <a:pt x="194574" y="908336"/>
                  </a:lnTo>
                  <a:lnTo>
                    <a:pt x="196281" y="843153"/>
                  </a:lnTo>
                  <a:close/>
                </a:path>
              </a:pathLst>
            </a:custGeom>
            <a:ln w="25399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9"/>
            <p:cNvSpPr/>
            <p:nvPr/>
          </p:nvSpPr>
          <p:spPr>
            <a:xfrm>
              <a:off x="6958012" y="6804025"/>
              <a:ext cx="1200785" cy="1200150"/>
            </a:xfrm>
            <a:custGeom>
              <a:avLst/>
              <a:gdLst/>
              <a:ahLst/>
              <a:cxnLst/>
              <a:rect l="l" t="t" r="r" b="b"/>
              <a:pathLst>
                <a:path w="1200785" h="1200150">
                  <a:moveTo>
                    <a:pt x="600138" y="0"/>
                  </a:moveTo>
                  <a:lnTo>
                    <a:pt x="553235" y="1805"/>
                  </a:lnTo>
                  <a:lnTo>
                    <a:pt x="507319" y="7131"/>
                  </a:lnTo>
                  <a:lnTo>
                    <a:pt x="462525" y="15845"/>
                  </a:lnTo>
                  <a:lnTo>
                    <a:pt x="418985" y="27814"/>
                  </a:lnTo>
                  <a:lnTo>
                    <a:pt x="376833" y="42904"/>
                  </a:lnTo>
                  <a:lnTo>
                    <a:pt x="336202" y="60982"/>
                  </a:lnTo>
                  <a:lnTo>
                    <a:pt x="297227" y="81915"/>
                  </a:lnTo>
                  <a:lnTo>
                    <a:pt x="260039" y="105569"/>
                  </a:lnTo>
                  <a:lnTo>
                    <a:pt x="224772" y="131811"/>
                  </a:lnTo>
                  <a:lnTo>
                    <a:pt x="191561" y="160508"/>
                  </a:lnTo>
                  <a:lnTo>
                    <a:pt x="160538" y="191527"/>
                  </a:lnTo>
                  <a:lnTo>
                    <a:pt x="131836" y="224734"/>
                  </a:lnTo>
                  <a:lnTo>
                    <a:pt x="105589" y="259996"/>
                  </a:lnTo>
                  <a:lnTo>
                    <a:pt x="81931" y="297180"/>
                  </a:lnTo>
                  <a:lnTo>
                    <a:pt x="60994" y="336151"/>
                  </a:lnTo>
                  <a:lnTo>
                    <a:pt x="42913" y="376779"/>
                  </a:lnTo>
                  <a:lnTo>
                    <a:pt x="27820" y="418927"/>
                  </a:lnTo>
                  <a:lnTo>
                    <a:pt x="15848" y="462465"/>
                  </a:lnTo>
                  <a:lnTo>
                    <a:pt x="7132" y="507257"/>
                  </a:lnTo>
                  <a:lnTo>
                    <a:pt x="1805" y="553172"/>
                  </a:lnTo>
                  <a:lnTo>
                    <a:pt x="0" y="600075"/>
                  </a:lnTo>
                  <a:lnTo>
                    <a:pt x="1805" y="646961"/>
                  </a:lnTo>
                  <a:lnTo>
                    <a:pt x="7132" y="692861"/>
                  </a:lnTo>
                  <a:lnTo>
                    <a:pt x="15848" y="737641"/>
                  </a:lnTo>
                  <a:lnTo>
                    <a:pt x="27820" y="781168"/>
                  </a:lnTo>
                  <a:lnTo>
                    <a:pt x="42913" y="823309"/>
                  </a:lnTo>
                  <a:lnTo>
                    <a:pt x="60994" y="863929"/>
                  </a:lnTo>
                  <a:lnTo>
                    <a:pt x="81931" y="902897"/>
                  </a:lnTo>
                  <a:lnTo>
                    <a:pt x="105589" y="940077"/>
                  </a:lnTo>
                  <a:lnTo>
                    <a:pt x="131836" y="975337"/>
                  </a:lnTo>
                  <a:lnTo>
                    <a:pt x="160538" y="1008543"/>
                  </a:lnTo>
                  <a:lnTo>
                    <a:pt x="191561" y="1039561"/>
                  </a:lnTo>
                  <a:lnTo>
                    <a:pt x="224772" y="1068259"/>
                  </a:lnTo>
                  <a:lnTo>
                    <a:pt x="260039" y="1094503"/>
                  </a:lnTo>
                  <a:lnTo>
                    <a:pt x="297227" y="1118159"/>
                  </a:lnTo>
                  <a:lnTo>
                    <a:pt x="336202" y="1139094"/>
                  </a:lnTo>
                  <a:lnTo>
                    <a:pt x="376833" y="1157174"/>
                  </a:lnTo>
                  <a:lnTo>
                    <a:pt x="418985" y="1172267"/>
                  </a:lnTo>
                  <a:lnTo>
                    <a:pt x="462525" y="1184237"/>
                  </a:lnTo>
                  <a:lnTo>
                    <a:pt x="507319" y="1192953"/>
                  </a:lnTo>
                  <a:lnTo>
                    <a:pt x="553235" y="1198281"/>
                  </a:lnTo>
                  <a:lnTo>
                    <a:pt x="600138" y="1200086"/>
                  </a:lnTo>
                  <a:lnTo>
                    <a:pt x="647025" y="1198281"/>
                  </a:lnTo>
                  <a:lnTo>
                    <a:pt x="692926" y="1192953"/>
                  </a:lnTo>
                  <a:lnTo>
                    <a:pt x="737708" y="1184237"/>
                  </a:lnTo>
                  <a:lnTo>
                    <a:pt x="781238" y="1172267"/>
                  </a:lnTo>
                  <a:lnTo>
                    <a:pt x="823381" y="1157174"/>
                  </a:lnTo>
                  <a:lnTo>
                    <a:pt x="864005" y="1139094"/>
                  </a:lnTo>
                  <a:lnTo>
                    <a:pt x="902977" y="1118159"/>
                  </a:lnTo>
                  <a:lnTo>
                    <a:pt x="940161" y="1094503"/>
                  </a:lnTo>
                  <a:lnTo>
                    <a:pt x="975425" y="1068259"/>
                  </a:lnTo>
                  <a:lnTo>
                    <a:pt x="1008636" y="1039561"/>
                  </a:lnTo>
                  <a:lnTo>
                    <a:pt x="1039659" y="1008543"/>
                  </a:lnTo>
                  <a:lnTo>
                    <a:pt x="1068361" y="975337"/>
                  </a:lnTo>
                  <a:lnTo>
                    <a:pt x="1094610" y="940077"/>
                  </a:lnTo>
                  <a:lnTo>
                    <a:pt x="1118270" y="902897"/>
                  </a:lnTo>
                  <a:lnTo>
                    <a:pt x="1139209" y="863929"/>
                  </a:lnTo>
                  <a:lnTo>
                    <a:pt x="1157292" y="823309"/>
                  </a:lnTo>
                  <a:lnTo>
                    <a:pt x="1172388" y="781168"/>
                  </a:lnTo>
                  <a:lnTo>
                    <a:pt x="1184361" y="737641"/>
                  </a:lnTo>
                  <a:lnTo>
                    <a:pt x="1193079" y="692861"/>
                  </a:lnTo>
                  <a:lnTo>
                    <a:pt x="1198407" y="646961"/>
                  </a:lnTo>
                  <a:lnTo>
                    <a:pt x="1200213" y="600075"/>
                  </a:lnTo>
                  <a:lnTo>
                    <a:pt x="1198407" y="553172"/>
                  </a:lnTo>
                  <a:lnTo>
                    <a:pt x="1193079" y="507257"/>
                  </a:lnTo>
                  <a:lnTo>
                    <a:pt x="1184361" y="462465"/>
                  </a:lnTo>
                  <a:lnTo>
                    <a:pt x="1172388" y="418927"/>
                  </a:lnTo>
                  <a:lnTo>
                    <a:pt x="1157292" y="376779"/>
                  </a:lnTo>
                  <a:lnTo>
                    <a:pt x="1139209" y="336151"/>
                  </a:lnTo>
                  <a:lnTo>
                    <a:pt x="1118270" y="297179"/>
                  </a:lnTo>
                  <a:lnTo>
                    <a:pt x="1094610" y="259996"/>
                  </a:lnTo>
                  <a:lnTo>
                    <a:pt x="1068361" y="224734"/>
                  </a:lnTo>
                  <a:lnTo>
                    <a:pt x="1039659" y="191527"/>
                  </a:lnTo>
                  <a:lnTo>
                    <a:pt x="1008636" y="160508"/>
                  </a:lnTo>
                  <a:lnTo>
                    <a:pt x="975425" y="131811"/>
                  </a:lnTo>
                  <a:lnTo>
                    <a:pt x="940161" y="105569"/>
                  </a:lnTo>
                  <a:lnTo>
                    <a:pt x="902977" y="81914"/>
                  </a:lnTo>
                  <a:lnTo>
                    <a:pt x="864005" y="60982"/>
                  </a:lnTo>
                  <a:lnTo>
                    <a:pt x="823381" y="42904"/>
                  </a:lnTo>
                  <a:lnTo>
                    <a:pt x="781238" y="27814"/>
                  </a:lnTo>
                  <a:lnTo>
                    <a:pt x="737708" y="15845"/>
                  </a:lnTo>
                  <a:lnTo>
                    <a:pt x="692926" y="7131"/>
                  </a:lnTo>
                  <a:lnTo>
                    <a:pt x="647025" y="1805"/>
                  </a:lnTo>
                  <a:lnTo>
                    <a:pt x="60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0"/>
            <p:cNvSpPr/>
            <p:nvPr/>
          </p:nvSpPr>
          <p:spPr>
            <a:xfrm>
              <a:off x="6958012" y="6804025"/>
              <a:ext cx="1200785" cy="1200150"/>
            </a:xfrm>
            <a:custGeom>
              <a:avLst/>
              <a:gdLst/>
              <a:ahLst/>
              <a:cxnLst/>
              <a:rect l="l" t="t" r="r" b="b"/>
              <a:pathLst>
                <a:path w="1200785" h="1200150">
                  <a:moveTo>
                    <a:pt x="0" y="600075"/>
                  </a:moveTo>
                  <a:lnTo>
                    <a:pt x="1805" y="553172"/>
                  </a:lnTo>
                  <a:lnTo>
                    <a:pt x="7132" y="507257"/>
                  </a:lnTo>
                  <a:lnTo>
                    <a:pt x="15848" y="462465"/>
                  </a:lnTo>
                  <a:lnTo>
                    <a:pt x="27820" y="418927"/>
                  </a:lnTo>
                  <a:lnTo>
                    <a:pt x="42913" y="376779"/>
                  </a:lnTo>
                  <a:lnTo>
                    <a:pt x="60994" y="336151"/>
                  </a:lnTo>
                  <a:lnTo>
                    <a:pt x="81931" y="297180"/>
                  </a:lnTo>
                  <a:lnTo>
                    <a:pt x="105589" y="259996"/>
                  </a:lnTo>
                  <a:lnTo>
                    <a:pt x="131836" y="224734"/>
                  </a:lnTo>
                  <a:lnTo>
                    <a:pt x="160538" y="191527"/>
                  </a:lnTo>
                  <a:lnTo>
                    <a:pt x="191561" y="160508"/>
                  </a:lnTo>
                  <a:lnTo>
                    <a:pt x="224772" y="131811"/>
                  </a:lnTo>
                  <a:lnTo>
                    <a:pt x="260039" y="105569"/>
                  </a:lnTo>
                  <a:lnTo>
                    <a:pt x="297227" y="81915"/>
                  </a:lnTo>
                  <a:lnTo>
                    <a:pt x="336202" y="60982"/>
                  </a:lnTo>
                  <a:lnTo>
                    <a:pt x="376833" y="42904"/>
                  </a:lnTo>
                  <a:lnTo>
                    <a:pt x="418985" y="27814"/>
                  </a:lnTo>
                  <a:lnTo>
                    <a:pt x="462525" y="15845"/>
                  </a:lnTo>
                  <a:lnTo>
                    <a:pt x="507319" y="7131"/>
                  </a:lnTo>
                  <a:lnTo>
                    <a:pt x="553235" y="1805"/>
                  </a:lnTo>
                  <a:lnTo>
                    <a:pt x="600138" y="0"/>
                  </a:lnTo>
                  <a:lnTo>
                    <a:pt x="647025" y="1805"/>
                  </a:lnTo>
                  <a:lnTo>
                    <a:pt x="692926" y="7131"/>
                  </a:lnTo>
                  <a:lnTo>
                    <a:pt x="737708" y="15845"/>
                  </a:lnTo>
                  <a:lnTo>
                    <a:pt x="781238" y="27814"/>
                  </a:lnTo>
                  <a:lnTo>
                    <a:pt x="823381" y="42904"/>
                  </a:lnTo>
                  <a:lnTo>
                    <a:pt x="864005" y="60982"/>
                  </a:lnTo>
                  <a:lnTo>
                    <a:pt x="902977" y="81914"/>
                  </a:lnTo>
                  <a:lnTo>
                    <a:pt x="940161" y="105569"/>
                  </a:lnTo>
                  <a:lnTo>
                    <a:pt x="975425" y="131811"/>
                  </a:lnTo>
                  <a:lnTo>
                    <a:pt x="1008636" y="160508"/>
                  </a:lnTo>
                  <a:lnTo>
                    <a:pt x="1039659" y="191527"/>
                  </a:lnTo>
                  <a:lnTo>
                    <a:pt x="1068361" y="224734"/>
                  </a:lnTo>
                  <a:lnTo>
                    <a:pt x="1094610" y="259996"/>
                  </a:lnTo>
                  <a:lnTo>
                    <a:pt x="1118270" y="297179"/>
                  </a:lnTo>
                  <a:lnTo>
                    <a:pt x="1139209" y="336151"/>
                  </a:lnTo>
                  <a:lnTo>
                    <a:pt x="1157292" y="376779"/>
                  </a:lnTo>
                  <a:lnTo>
                    <a:pt x="1172388" y="418927"/>
                  </a:lnTo>
                  <a:lnTo>
                    <a:pt x="1184361" y="462465"/>
                  </a:lnTo>
                  <a:lnTo>
                    <a:pt x="1193079" y="507257"/>
                  </a:lnTo>
                  <a:lnTo>
                    <a:pt x="1198407" y="553172"/>
                  </a:lnTo>
                  <a:lnTo>
                    <a:pt x="1200213" y="600075"/>
                  </a:lnTo>
                  <a:lnTo>
                    <a:pt x="1198407" y="646961"/>
                  </a:lnTo>
                  <a:lnTo>
                    <a:pt x="1193079" y="692861"/>
                  </a:lnTo>
                  <a:lnTo>
                    <a:pt x="1184361" y="737641"/>
                  </a:lnTo>
                  <a:lnTo>
                    <a:pt x="1172388" y="781168"/>
                  </a:lnTo>
                  <a:lnTo>
                    <a:pt x="1157292" y="823309"/>
                  </a:lnTo>
                  <a:lnTo>
                    <a:pt x="1139209" y="863929"/>
                  </a:lnTo>
                  <a:lnTo>
                    <a:pt x="1118270" y="902897"/>
                  </a:lnTo>
                  <a:lnTo>
                    <a:pt x="1094610" y="940077"/>
                  </a:lnTo>
                  <a:lnTo>
                    <a:pt x="1068361" y="975337"/>
                  </a:lnTo>
                  <a:lnTo>
                    <a:pt x="1039659" y="1008543"/>
                  </a:lnTo>
                  <a:lnTo>
                    <a:pt x="1008636" y="1039561"/>
                  </a:lnTo>
                  <a:lnTo>
                    <a:pt x="975425" y="1068259"/>
                  </a:lnTo>
                  <a:lnTo>
                    <a:pt x="940161" y="1094503"/>
                  </a:lnTo>
                  <a:lnTo>
                    <a:pt x="902977" y="1118159"/>
                  </a:lnTo>
                  <a:lnTo>
                    <a:pt x="864005" y="1139094"/>
                  </a:lnTo>
                  <a:lnTo>
                    <a:pt x="823381" y="1157174"/>
                  </a:lnTo>
                  <a:lnTo>
                    <a:pt x="781238" y="1172267"/>
                  </a:lnTo>
                  <a:lnTo>
                    <a:pt x="737708" y="1184237"/>
                  </a:lnTo>
                  <a:lnTo>
                    <a:pt x="692926" y="1192953"/>
                  </a:lnTo>
                  <a:lnTo>
                    <a:pt x="647025" y="1198281"/>
                  </a:lnTo>
                  <a:lnTo>
                    <a:pt x="600138" y="1200086"/>
                  </a:lnTo>
                  <a:lnTo>
                    <a:pt x="553235" y="1198281"/>
                  </a:lnTo>
                  <a:lnTo>
                    <a:pt x="507319" y="1192953"/>
                  </a:lnTo>
                  <a:lnTo>
                    <a:pt x="462525" y="1184237"/>
                  </a:lnTo>
                  <a:lnTo>
                    <a:pt x="418985" y="1172267"/>
                  </a:lnTo>
                  <a:lnTo>
                    <a:pt x="376833" y="1157174"/>
                  </a:lnTo>
                  <a:lnTo>
                    <a:pt x="336202" y="1139094"/>
                  </a:lnTo>
                  <a:lnTo>
                    <a:pt x="297227" y="1118159"/>
                  </a:lnTo>
                  <a:lnTo>
                    <a:pt x="260039" y="1094503"/>
                  </a:lnTo>
                  <a:lnTo>
                    <a:pt x="224772" y="1068259"/>
                  </a:lnTo>
                  <a:lnTo>
                    <a:pt x="191561" y="1039561"/>
                  </a:lnTo>
                  <a:lnTo>
                    <a:pt x="160538" y="1008543"/>
                  </a:lnTo>
                  <a:lnTo>
                    <a:pt x="131836" y="975337"/>
                  </a:lnTo>
                  <a:lnTo>
                    <a:pt x="105589" y="940077"/>
                  </a:lnTo>
                  <a:lnTo>
                    <a:pt x="81931" y="902897"/>
                  </a:lnTo>
                  <a:lnTo>
                    <a:pt x="60994" y="863929"/>
                  </a:lnTo>
                  <a:lnTo>
                    <a:pt x="42913" y="823309"/>
                  </a:lnTo>
                  <a:lnTo>
                    <a:pt x="27820" y="781168"/>
                  </a:lnTo>
                  <a:lnTo>
                    <a:pt x="15848" y="737641"/>
                  </a:lnTo>
                  <a:lnTo>
                    <a:pt x="7132" y="692861"/>
                  </a:lnTo>
                  <a:lnTo>
                    <a:pt x="1805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4700" y="6913499"/>
              <a:ext cx="923925" cy="923925"/>
            </a:xfrm>
            <a:prstGeom prst="rect">
              <a:avLst/>
            </a:prstGeom>
          </p:spPr>
        </p:pic>
        <p:pic>
          <p:nvPicPr>
            <p:cNvPr id="139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775" y="5103749"/>
              <a:ext cx="1495425" cy="1485900"/>
            </a:xfrm>
            <a:prstGeom prst="rect">
              <a:avLst/>
            </a:prstGeom>
          </p:spPr>
        </p:pic>
        <p:sp>
          <p:nvSpPr>
            <p:cNvPr id="140" name="object 33"/>
            <p:cNvSpPr/>
            <p:nvPr/>
          </p:nvSpPr>
          <p:spPr>
            <a:xfrm>
              <a:off x="8815448" y="4975225"/>
              <a:ext cx="895350" cy="1733550"/>
            </a:xfrm>
            <a:custGeom>
              <a:avLst/>
              <a:gdLst/>
              <a:ahLst/>
              <a:cxnLst/>
              <a:rect l="l" t="t" r="r" b="b"/>
              <a:pathLst>
                <a:path w="895350" h="1733550">
                  <a:moveTo>
                    <a:pt x="28196" y="0"/>
                  </a:moveTo>
                  <a:lnTo>
                    <a:pt x="14150" y="1813"/>
                  </a:lnTo>
                  <a:lnTo>
                    <a:pt x="5099" y="8486"/>
                  </a:lnTo>
                  <a:lnTo>
                    <a:pt x="601" y="19853"/>
                  </a:lnTo>
                  <a:lnTo>
                    <a:pt x="215" y="35748"/>
                  </a:lnTo>
                  <a:lnTo>
                    <a:pt x="3498" y="56006"/>
                  </a:lnTo>
                  <a:lnTo>
                    <a:pt x="10007" y="80463"/>
                  </a:lnTo>
                  <a:lnTo>
                    <a:pt x="19301" y="108951"/>
                  </a:lnTo>
                  <a:lnTo>
                    <a:pt x="30938" y="141307"/>
                  </a:lnTo>
                  <a:lnTo>
                    <a:pt x="75480" y="259923"/>
                  </a:lnTo>
                  <a:lnTo>
                    <a:pt x="92065" y="306092"/>
                  </a:lnTo>
                  <a:lnTo>
                    <a:pt x="108781" y="355303"/>
                  </a:lnTo>
                  <a:lnTo>
                    <a:pt x="125186" y="407387"/>
                  </a:lnTo>
                  <a:lnTo>
                    <a:pt x="140839" y="462181"/>
                  </a:lnTo>
                  <a:lnTo>
                    <a:pt x="155297" y="519519"/>
                  </a:lnTo>
                  <a:lnTo>
                    <a:pt x="168117" y="579236"/>
                  </a:lnTo>
                  <a:lnTo>
                    <a:pt x="178859" y="641166"/>
                  </a:lnTo>
                  <a:lnTo>
                    <a:pt x="187079" y="705143"/>
                  </a:lnTo>
                  <a:lnTo>
                    <a:pt x="192335" y="771003"/>
                  </a:lnTo>
                  <a:lnTo>
                    <a:pt x="194185" y="838581"/>
                  </a:lnTo>
                  <a:lnTo>
                    <a:pt x="192496" y="903404"/>
                  </a:lnTo>
                  <a:lnTo>
                    <a:pt x="187685" y="967204"/>
                  </a:lnTo>
                  <a:lnTo>
                    <a:pt x="180138" y="1029788"/>
                  </a:lnTo>
                  <a:lnTo>
                    <a:pt x="170238" y="1090965"/>
                  </a:lnTo>
                  <a:lnTo>
                    <a:pt x="158370" y="1150544"/>
                  </a:lnTo>
                  <a:lnTo>
                    <a:pt x="144919" y="1208334"/>
                  </a:lnTo>
                  <a:lnTo>
                    <a:pt x="130269" y="1264142"/>
                  </a:lnTo>
                  <a:lnTo>
                    <a:pt x="114806" y="1317778"/>
                  </a:lnTo>
                  <a:lnTo>
                    <a:pt x="98912" y="1369050"/>
                  </a:lnTo>
                  <a:lnTo>
                    <a:pt x="82974" y="1417767"/>
                  </a:lnTo>
                  <a:lnTo>
                    <a:pt x="67375" y="1463738"/>
                  </a:lnTo>
                  <a:lnTo>
                    <a:pt x="38735" y="1546675"/>
                  </a:lnTo>
                  <a:lnTo>
                    <a:pt x="26463" y="1583258"/>
                  </a:lnTo>
                  <a:lnTo>
                    <a:pt x="16069" y="1616329"/>
                  </a:lnTo>
                  <a:lnTo>
                    <a:pt x="7937" y="1645697"/>
                  </a:lnTo>
                  <a:lnTo>
                    <a:pt x="2452" y="1671171"/>
                  </a:lnTo>
                  <a:lnTo>
                    <a:pt x="0" y="1692559"/>
                  </a:lnTo>
                  <a:lnTo>
                    <a:pt x="963" y="1709669"/>
                  </a:lnTo>
                  <a:lnTo>
                    <a:pt x="5727" y="1722311"/>
                  </a:lnTo>
                  <a:lnTo>
                    <a:pt x="14676" y="1730292"/>
                  </a:lnTo>
                  <a:lnTo>
                    <a:pt x="28196" y="1733423"/>
                  </a:lnTo>
                  <a:lnTo>
                    <a:pt x="43076" y="1732420"/>
                  </a:lnTo>
                  <a:lnTo>
                    <a:pt x="85866" y="1721631"/>
                  </a:lnTo>
                  <a:lnTo>
                    <a:pt x="143510" y="1699698"/>
                  </a:lnTo>
                  <a:lnTo>
                    <a:pt x="212981" y="1667303"/>
                  </a:lnTo>
                  <a:lnTo>
                    <a:pt x="251206" y="1647395"/>
                  </a:lnTo>
                  <a:lnTo>
                    <a:pt x="291254" y="1625127"/>
                  </a:lnTo>
                  <a:lnTo>
                    <a:pt x="332746" y="1600583"/>
                  </a:lnTo>
                  <a:lnTo>
                    <a:pt x="375304" y="1573849"/>
                  </a:lnTo>
                  <a:lnTo>
                    <a:pt x="418549" y="1545011"/>
                  </a:lnTo>
                  <a:lnTo>
                    <a:pt x="462103" y="1514152"/>
                  </a:lnTo>
                  <a:lnTo>
                    <a:pt x="505589" y="1481359"/>
                  </a:lnTo>
                  <a:lnTo>
                    <a:pt x="548628" y="1446717"/>
                  </a:lnTo>
                  <a:lnTo>
                    <a:pt x="590841" y="1410309"/>
                  </a:lnTo>
                  <a:lnTo>
                    <a:pt x="631850" y="1372223"/>
                  </a:lnTo>
                  <a:lnTo>
                    <a:pt x="671278" y="1332542"/>
                  </a:lnTo>
                  <a:lnTo>
                    <a:pt x="708746" y="1291352"/>
                  </a:lnTo>
                  <a:lnTo>
                    <a:pt x="743876" y="1248738"/>
                  </a:lnTo>
                  <a:lnTo>
                    <a:pt x="776289" y="1204785"/>
                  </a:lnTo>
                  <a:lnTo>
                    <a:pt x="805608" y="1159578"/>
                  </a:lnTo>
                  <a:lnTo>
                    <a:pt x="831454" y="1113203"/>
                  </a:lnTo>
                  <a:lnTo>
                    <a:pt x="853449" y="1065744"/>
                  </a:lnTo>
                  <a:lnTo>
                    <a:pt x="871214" y="1017286"/>
                  </a:lnTo>
                  <a:lnTo>
                    <a:pt x="884372" y="967916"/>
                  </a:lnTo>
                  <a:lnTo>
                    <a:pt x="892544" y="917717"/>
                  </a:lnTo>
                  <a:lnTo>
                    <a:pt x="895352" y="866775"/>
                  </a:lnTo>
                  <a:lnTo>
                    <a:pt x="892544" y="815854"/>
                  </a:lnTo>
                  <a:lnTo>
                    <a:pt x="884372" y="765742"/>
                  </a:lnTo>
                  <a:lnTo>
                    <a:pt x="871214" y="716515"/>
                  </a:lnTo>
                  <a:lnTo>
                    <a:pt x="853449" y="668251"/>
                  </a:lnTo>
                  <a:lnTo>
                    <a:pt x="831454" y="621028"/>
                  </a:lnTo>
                  <a:lnTo>
                    <a:pt x="805608" y="574923"/>
                  </a:lnTo>
                  <a:lnTo>
                    <a:pt x="776289" y="530012"/>
                  </a:lnTo>
                  <a:lnTo>
                    <a:pt x="743876" y="486374"/>
                  </a:lnTo>
                  <a:lnTo>
                    <a:pt x="708746" y="444086"/>
                  </a:lnTo>
                  <a:lnTo>
                    <a:pt x="671278" y="403226"/>
                  </a:lnTo>
                  <a:lnTo>
                    <a:pt x="631850" y="363870"/>
                  </a:lnTo>
                  <a:lnTo>
                    <a:pt x="590841" y="326096"/>
                  </a:lnTo>
                  <a:lnTo>
                    <a:pt x="548628" y="289981"/>
                  </a:lnTo>
                  <a:lnTo>
                    <a:pt x="505589" y="255603"/>
                  </a:lnTo>
                  <a:lnTo>
                    <a:pt x="462103" y="223039"/>
                  </a:lnTo>
                  <a:lnTo>
                    <a:pt x="418549" y="192367"/>
                  </a:lnTo>
                  <a:lnTo>
                    <a:pt x="375304" y="163663"/>
                  </a:lnTo>
                  <a:lnTo>
                    <a:pt x="332746" y="137006"/>
                  </a:lnTo>
                  <a:lnTo>
                    <a:pt x="291254" y="112472"/>
                  </a:lnTo>
                  <a:lnTo>
                    <a:pt x="251206" y="90140"/>
                  </a:lnTo>
                  <a:lnTo>
                    <a:pt x="212981" y="70086"/>
                  </a:lnTo>
                  <a:lnTo>
                    <a:pt x="176956" y="52387"/>
                  </a:lnTo>
                  <a:lnTo>
                    <a:pt x="113020" y="24367"/>
                  </a:lnTo>
                  <a:lnTo>
                    <a:pt x="62425" y="6698"/>
                  </a:lnTo>
                  <a:lnTo>
                    <a:pt x="43076" y="1939"/>
                  </a:lnTo>
                  <a:lnTo>
                    <a:pt x="2819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4"/>
            <p:cNvSpPr/>
            <p:nvPr/>
          </p:nvSpPr>
          <p:spPr>
            <a:xfrm>
              <a:off x="8815448" y="4975225"/>
              <a:ext cx="895350" cy="1733550"/>
            </a:xfrm>
            <a:custGeom>
              <a:avLst/>
              <a:gdLst/>
              <a:ahLst/>
              <a:cxnLst/>
              <a:rect l="l" t="t" r="r" b="b"/>
              <a:pathLst>
                <a:path w="895350" h="1733550">
                  <a:moveTo>
                    <a:pt x="194185" y="838581"/>
                  </a:moveTo>
                  <a:lnTo>
                    <a:pt x="192335" y="771003"/>
                  </a:lnTo>
                  <a:lnTo>
                    <a:pt x="187079" y="705143"/>
                  </a:lnTo>
                  <a:lnTo>
                    <a:pt x="178859" y="641166"/>
                  </a:lnTo>
                  <a:lnTo>
                    <a:pt x="168117" y="579236"/>
                  </a:lnTo>
                  <a:lnTo>
                    <a:pt x="155297" y="519519"/>
                  </a:lnTo>
                  <a:lnTo>
                    <a:pt x="140839" y="462181"/>
                  </a:lnTo>
                  <a:lnTo>
                    <a:pt x="125186" y="407387"/>
                  </a:lnTo>
                  <a:lnTo>
                    <a:pt x="108781" y="355303"/>
                  </a:lnTo>
                  <a:lnTo>
                    <a:pt x="92065" y="306092"/>
                  </a:lnTo>
                  <a:lnTo>
                    <a:pt x="75480" y="259923"/>
                  </a:lnTo>
                  <a:lnTo>
                    <a:pt x="59469" y="216958"/>
                  </a:lnTo>
                  <a:lnTo>
                    <a:pt x="44475" y="177364"/>
                  </a:lnTo>
                  <a:lnTo>
                    <a:pt x="30938" y="141307"/>
                  </a:lnTo>
                  <a:lnTo>
                    <a:pt x="10007" y="80463"/>
                  </a:lnTo>
                  <a:lnTo>
                    <a:pt x="215" y="35748"/>
                  </a:lnTo>
                  <a:lnTo>
                    <a:pt x="28196" y="0"/>
                  </a:lnTo>
                  <a:lnTo>
                    <a:pt x="43076" y="1939"/>
                  </a:lnTo>
                  <a:lnTo>
                    <a:pt x="85866" y="14200"/>
                  </a:lnTo>
                  <a:lnTo>
                    <a:pt x="143510" y="37122"/>
                  </a:lnTo>
                  <a:lnTo>
                    <a:pt x="212981" y="70086"/>
                  </a:lnTo>
                  <a:lnTo>
                    <a:pt x="251206" y="90140"/>
                  </a:lnTo>
                  <a:lnTo>
                    <a:pt x="291254" y="112472"/>
                  </a:lnTo>
                  <a:lnTo>
                    <a:pt x="332746" y="137006"/>
                  </a:lnTo>
                  <a:lnTo>
                    <a:pt x="375304" y="163663"/>
                  </a:lnTo>
                  <a:lnTo>
                    <a:pt x="418549" y="192367"/>
                  </a:lnTo>
                  <a:lnTo>
                    <a:pt x="462103" y="223039"/>
                  </a:lnTo>
                  <a:lnTo>
                    <a:pt x="505589" y="255603"/>
                  </a:lnTo>
                  <a:lnTo>
                    <a:pt x="548628" y="289981"/>
                  </a:lnTo>
                  <a:lnTo>
                    <a:pt x="590841" y="326096"/>
                  </a:lnTo>
                  <a:lnTo>
                    <a:pt x="631850" y="363870"/>
                  </a:lnTo>
                  <a:lnTo>
                    <a:pt x="671278" y="403226"/>
                  </a:lnTo>
                  <a:lnTo>
                    <a:pt x="708746" y="444086"/>
                  </a:lnTo>
                  <a:lnTo>
                    <a:pt x="743876" y="486374"/>
                  </a:lnTo>
                  <a:lnTo>
                    <a:pt x="776289" y="530012"/>
                  </a:lnTo>
                  <a:lnTo>
                    <a:pt x="805608" y="574923"/>
                  </a:lnTo>
                  <a:lnTo>
                    <a:pt x="831454" y="621028"/>
                  </a:lnTo>
                  <a:lnTo>
                    <a:pt x="853449" y="668251"/>
                  </a:lnTo>
                  <a:lnTo>
                    <a:pt x="871214" y="716515"/>
                  </a:lnTo>
                  <a:lnTo>
                    <a:pt x="884372" y="765742"/>
                  </a:lnTo>
                  <a:lnTo>
                    <a:pt x="892544" y="815854"/>
                  </a:lnTo>
                  <a:lnTo>
                    <a:pt x="895352" y="866775"/>
                  </a:lnTo>
                  <a:lnTo>
                    <a:pt x="892544" y="917717"/>
                  </a:lnTo>
                  <a:lnTo>
                    <a:pt x="884372" y="967916"/>
                  </a:lnTo>
                  <a:lnTo>
                    <a:pt x="871214" y="1017286"/>
                  </a:lnTo>
                  <a:lnTo>
                    <a:pt x="853449" y="1065744"/>
                  </a:lnTo>
                  <a:lnTo>
                    <a:pt x="831454" y="1113203"/>
                  </a:lnTo>
                  <a:lnTo>
                    <a:pt x="805608" y="1159578"/>
                  </a:lnTo>
                  <a:lnTo>
                    <a:pt x="776289" y="1204785"/>
                  </a:lnTo>
                  <a:lnTo>
                    <a:pt x="743876" y="1248738"/>
                  </a:lnTo>
                  <a:lnTo>
                    <a:pt x="708746" y="1291352"/>
                  </a:lnTo>
                  <a:lnTo>
                    <a:pt x="671278" y="1332542"/>
                  </a:lnTo>
                  <a:lnTo>
                    <a:pt x="631850" y="1372223"/>
                  </a:lnTo>
                  <a:lnTo>
                    <a:pt x="590841" y="1410309"/>
                  </a:lnTo>
                  <a:lnTo>
                    <a:pt x="548628" y="1446717"/>
                  </a:lnTo>
                  <a:lnTo>
                    <a:pt x="505589" y="1481359"/>
                  </a:lnTo>
                  <a:lnTo>
                    <a:pt x="462103" y="1514152"/>
                  </a:lnTo>
                  <a:lnTo>
                    <a:pt x="418549" y="1545011"/>
                  </a:lnTo>
                  <a:lnTo>
                    <a:pt x="375304" y="1573849"/>
                  </a:lnTo>
                  <a:lnTo>
                    <a:pt x="332746" y="1600583"/>
                  </a:lnTo>
                  <a:lnTo>
                    <a:pt x="291254" y="1625127"/>
                  </a:lnTo>
                  <a:lnTo>
                    <a:pt x="251206" y="1647395"/>
                  </a:lnTo>
                  <a:lnTo>
                    <a:pt x="212981" y="1667303"/>
                  </a:lnTo>
                  <a:lnTo>
                    <a:pt x="176956" y="1684766"/>
                  </a:lnTo>
                  <a:lnTo>
                    <a:pt x="113020" y="1712015"/>
                  </a:lnTo>
                  <a:lnTo>
                    <a:pt x="62425" y="1728461"/>
                  </a:lnTo>
                  <a:lnTo>
                    <a:pt x="28196" y="1733423"/>
                  </a:lnTo>
                  <a:lnTo>
                    <a:pt x="14676" y="1730292"/>
                  </a:lnTo>
                  <a:lnTo>
                    <a:pt x="5727" y="1722311"/>
                  </a:lnTo>
                  <a:lnTo>
                    <a:pt x="963" y="1709669"/>
                  </a:lnTo>
                  <a:lnTo>
                    <a:pt x="0" y="1692559"/>
                  </a:lnTo>
                  <a:lnTo>
                    <a:pt x="2452" y="1671171"/>
                  </a:lnTo>
                  <a:lnTo>
                    <a:pt x="16069" y="1616329"/>
                  </a:lnTo>
                  <a:lnTo>
                    <a:pt x="38735" y="1546675"/>
                  </a:lnTo>
                  <a:lnTo>
                    <a:pt x="52501" y="1506771"/>
                  </a:lnTo>
                  <a:lnTo>
                    <a:pt x="67375" y="1463738"/>
                  </a:lnTo>
                  <a:lnTo>
                    <a:pt x="82974" y="1417767"/>
                  </a:lnTo>
                  <a:lnTo>
                    <a:pt x="98912" y="1369050"/>
                  </a:lnTo>
                  <a:lnTo>
                    <a:pt x="114806" y="1317778"/>
                  </a:lnTo>
                  <a:lnTo>
                    <a:pt x="130269" y="1264142"/>
                  </a:lnTo>
                  <a:lnTo>
                    <a:pt x="144919" y="1208334"/>
                  </a:lnTo>
                  <a:lnTo>
                    <a:pt x="158370" y="1150544"/>
                  </a:lnTo>
                  <a:lnTo>
                    <a:pt x="170238" y="1090965"/>
                  </a:lnTo>
                  <a:lnTo>
                    <a:pt x="180138" y="1029788"/>
                  </a:lnTo>
                  <a:lnTo>
                    <a:pt x="187685" y="967204"/>
                  </a:lnTo>
                  <a:lnTo>
                    <a:pt x="192496" y="903404"/>
                  </a:lnTo>
                  <a:lnTo>
                    <a:pt x="194185" y="838581"/>
                  </a:lnTo>
                  <a:close/>
                </a:path>
              </a:pathLst>
            </a:custGeom>
            <a:ln w="25400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5"/>
            <p:cNvSpPr/>
            <p:nvPr/>
          </p:nvSpPr>
          <p:spPr>
            <a:xfrm>
              <a:off x="8253475" y="5241925"/>
              <a:ext cx="1209675" cy="1200150"/>
            </a:xfrm>
            <a:custGeom>
              <a:avLst/>
              <a:gdLst/>
              <a:ahLst/>
              <a:cxnLst/>
              <a:rect l="l" t="t" r="r" b="b"/>
              <a:pathLst>
                <a:path w="1209675" h="1200150">
                  <a:moveTo>
                    <a:pt x="604774" y="0"/>
                  </a:moveTo>
                  <a:lnTo>
                    <a:pt x="557510" y="1805"/>
                  </a:lnTo>
                  <a:lnTo>
                    <a:pt x="511242" y="7131"/>
                  </a:lnTo>
                  <a:lnTo>
                    <a:pt x="466104" y="15845"/>
                  </a:lnTo>
                  <a:lnTo>
                    <a:pt x="422229" y="27814"/>
                  </a:lnTo>
                  <a:lnTo>
                    <a:pt x="379752" y="42904"/>
                  </a:lnTo>
                  <a:lnTo>
                    <a:pt x="338808" y="60982"/>
                  </a:lnTo>
                  <a:lnTo>
                    <a:pt x="299531" y="81914"/>
                  </a:lnTo>
                  <a:lnTo>
                    <a:pt x="262056" y="105569"/>
                  </a:lnTo>
                  <a:lnTo>
                    <a:pt x="226517" y="131811"/>
                  </a:lnTo>
                  <a:lnTo>
                    <a:pt x="193049" y="160508"/>
                  </a:lnTo>
                  <a:lnTo>
                    <a:pt x="161785" y="191527"/>
                  </a:lnTo>
                  <a:lnTo>
                    <a:pt x="132861" y="224734"/>
                  </a:lnTo>
                  <a:lnTo>
                    <a:pt x="106410" y="259996"/>
                  </a:lnTo>
                  <a:lnTo>
                    <a:pt x="82568" y="297179"/>
                  </a:lnTo>
                  <a:lnTo>
                    <a:pt x="61469" y="336151"/>
                  </a:lnTo>
                  <a:lnTo>
                    <a:pt x="43247" y="376779"/>
                  </a:lnTo>
                  <a:lnTo>
                    <a:pt x="28036" y="418927"/>
                  </a:lnTo>
                  <a:lnTo>
                    <a:pt x="15972" y="462465"/>
                  </a:lnTo>
                  <a:lnTo>
                    <a:pt x="7188" y="507257"/>
                  </a:lnTo>
                  <a:lnTo>
                    <a:pt x="1819" y="553172"/>
                  </a:lnTo>
                  <a:lnTo>
                    <a:pt x="0" y="600075"/>
                  </a:lnTo>
                  <a:lnTo>
                    <a:pt x="1819" y="646961"/>
                  </a:lnTo>
                  <a:lnTo>
                    <a:pt x="7188" y="692862"/>
                  </a:lnTo>
                  <a:lnTo>
                    <a:pt x="15972" y="737644"/>
                  </a:lnTo>
                  <a:lnTo>
                    <a:pt x="28036" y="781174"/>
                  </a:lnTo>
                  <a:lnTo>
                    <a:pt x="43247" y="823318"/>
                  </a:lnTo>
                  <a:lnTo>
                    <a:pt x="61469" y="863942"/>
                  </a:lnTo>
                  <a:lnTo>
                    <a:pt x="82568" y="902913"/>
                  </a:lnTo>
                  <a:lnTo>
                    <a:pt x="106410" y="940097"/>
                  </a:lnTo>
                  <a:lnTo>
                    <a:pt x="132861" y="975362"/>
                  </a:lnTo>
                  <a:lnTo>
                    <a:pt x="161785" y="1008572"/>
                  </a:lnTo>
                  <a:lnTo>
                    <a:pt x="193049" y="1039595"/>
                  </a:lnTo>
                  <a:lnTo>
                    <a:pt x="226517" y="1068298"/>
                  </a:lnTo>
                  <a:lnTo>
                    <a:pt x="262056" y="1094546"/>
                  </a:lnTo>
                  <a:lnTo>
                    <a:pt x="299531" y="1118206"/>
                  </a:lnTo>
                  <a:lnTo>
                    <a:pt x="338808" y="1139145"/>
                  </a:lnTo>
                  <a:lnTo>
                    <a:pt x="379752" y="1157229"/>
                  </a:lnTo>
                  <a:lnTo>
                    <a:pt x="422229" y="1172324"/>
                  </a:lnTo>
                  <a:lnTo>
                    <a:pt x="466104" y="1184297"/>
                  </a:lnTo>
                  <a:lnTo>
                    <a:pt x="511242" y="1193015"/>
                  </a:lnTo>
                  <a:lnTo>
                    <a:pt x="557510" y="1198344"/>
                  </a:lnTo>
                  <a:lnTo>
                    <a:pt x="604774" y="1200150"/>
                  </a:lnTo>
                  <a:lnTo>
                    <a:pt x="652037" y="1198344"/>
                  </a:lnTo>
                  <a:lnTo>
                    <a:pt x="698308" y="1193015"/>
                  </a:lnTo>
                  <a:lnTo>
                    <a:pt x="743450" y="1184297"/>
                  </a:lnTo>
                  <a:lnTo>
                    <a:pt x="787330" y="1172324"/>
                  </a:lnTo>
                  <a:lnTo>
                    <a:pt x="829813" y="1157229"/>
                  </a:lnTo>
                  <a:lnTo>
                    <a:pt x="870764" y="1139145"/>
                  </a:lnTo>
                  <a:lnTo>
                    <a:pt x="910049" y="1118206"/>
                  </a:lnTo>
                  <a:lnTo>
                    <a:pt x="947532" y="1094546"/>
                  </a:lnTo>
                  <a:lnTo>
                    <a:pt x="983080" y="1068298"/>
                  </a:lnTo>
                  <a:lnTo>
                    <a:pt x="1016557" y="1039595"/>
                  </a:lnTo>
                  <a:lnTo>
                    <a:pt x="1047830" y="1008572"/>
                  </a:lnTo>
                  <a:lnTo>
                    <a:pt x="1076763" y="975362"/>
                  </a:lnTo>
                  <a:lnTo>
                    <a:pt x="1103222" y="940097"/>
                  </a:lnTo>
                  <a:lnTo>
                    <a:pt x="1127073" y="902913"/>
                  </a:lnTo>
                  <a:lnTo>
                    <a:pt x="1148180" y="863942"/>
                  </a:lnTo>
                  <a:lnTo>
                    <a:pt x="1166409" y="823318"/>
                  </a:lnTo>
                  <a:lnTo>
                    <a:pt x="1181626" y="781174"/>
                  </a:lnTo>
                  <a:lnTo>
                    <a:pt x="1193695" y="737644"/>
                  </a:lnTo>
                  <a:lnTo>
                    <a:pt x="1202483" y="692862"/>
                  </a:lnTo>
                  <a:lnTo>
                    <a:pt x="1207854" y="646961"/>
                  </a:lnTo>
                  <a:lnTo>
                    <a:pt x="1209675" y="600075"/>
                  </a:lnTo>
                  <a:lnTo>
                    <a:pt x="1207854" y="553172"/>
                  </a:lnTo>
                  <a:lnTo>
                    <a:pt x="1202483" y="507257"/>
                  </a:lnTo>
                  <a:lnTo>
                    <a:pt x="1193695" y="462465"/>
                  </a:lnTo>
                  <a:lnTo>
                    <a:pt x="1181626" y="418927"/>
                  </a:lnTo>
                  <a:lnTo>
                    <a:pt x="1166409" y="376779"/>
                  </a:lnTo>
                  <a:lnTo>
                    <a:pt x="1148180" y="336151"/>
                  </a:lnTo>
                  <a:lnTo>
                    <a:pt x="1127073" y="297179"/>
                  </a:lnTo>
                  <a:lnTo>
                    <a:pt x="1103222" y="259996"/>
                  </a:lnTo>
                  <a:lnTo>
                    <a:pt x="1076763" y="224734"/>
                  </a:lnTo>
                  <a:lnTo>
                    <a:pt x="1047830" y="191527"/>
                  </a:lnTo>
                  <a:lnTo>
                    <a:pt x="1016557" y="160508"/>
                  </a:lnTo>
                  <a:lnTo>
                    <a:pt x="983080" y="131811"/>
                  </a:lnTo>
                  <a:lnTo>
                    <a:pt x="947532" y="105569"/>
                  </a:lnTo>
                  <a:lnTo>
                    <a:pt x="910049" y="81915"/>
                  </a:lnTo>
                  <a:lnTo>
                    <a:pt x="870764" y="60982"/>
                  </a:lnTo>
                  <a:lnTo>
                    <a:pt x="829813" y="42904"/>
                  </a:lnTo>
                  <a:lnTo>
                    <a:pt x="787330" y="27814"/>
                  </a:lnTo>
                  <a:lnTo>
                    <a:pt x="743450" y="15845"/>
                  </a:lnTo>
                  <a:lnTo>
                    <a:pt x="698308" y="7131"/>
                  </a:lnTo>
                  <a:lnTo>
                    <a:pt x="652037" y="1805"/>
                  </a:lnTo>
                  <a:lnTo>
                    <a:pt x="604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6"/>
            <p:cNvSpPr/>
            <p:nvPr/>
          </p:nvSpPr>
          <p:spPr>
            <a:xfrm>
              <a:off x="8253475" y="5241925"/>
              <a:ext cx="1209675" cy="1200150"/>
            </a:xfrm>
            <a:custGeom>
              <a:avLst/>
              <a:gdLst/>
              <a:ahLst/>
              <a:cxnLst/>
              <a:rect l="l" t="t" r="r" b="b"/>
              <a:pathLst>
                <a:path w="1209675" h="1200150">
                  <a:moveTo>
                    <a:pt x="0" y="600075"/>
                  </a:moveTo>
                  <a:lnTo>
                    <a:pt x="1819" y="553172"/>
                  </a:lnTo>
                  <a:lnTo>
                    <a:pt x="7188" y="507257"/>
                  </a:lnTo>
                  <a:lnTo>
                    <a:pt x="15972" y="462465"/>
                  </a:lnTo>
                  <a:lnTo>
                    <a:pt x="28036" y="418927"/>
                  </a:lnTo>
                  <a:lnTo>
                    <a:pt x="43247" y="376779"/>
                  </a:lnTo>
                  <a:lnTo>
                    <a:pt x="61469" y="336151"/>
                  </a:lnTo>
                  <a:lnTo>
                    <a:pt x="82568" y="297179"/>
                  </a:lnTo>
                  <a:lnTo>
                    <a:pt x="106410" y="259996"/>
                  </a:lnTo>
                  <a:lnTo>
                    <a:pt x="132861" y="224734"/>
                  </a:lnTo>
                  <a:lnTo>
                    <a:pt x="161785" y="191527"/>
                  </a:lnTo>
                  <a:lnTo>
                    <a:pt x="193049" y="160508"/>
                  </a:lnTo>
                  <a:lnTo>
                    <a:pt x="226517" y="131811"/>
                  </a:lnTo>
                  <a:lnTo>
                    <a:pt x="262056" y="105569"/>
                  </a:lnTo>
                  <a:lnTo>
                    <a:pt x="299531" y="81914"/>
                  </a:lnTo>
                  <a:lnTo>
                    <a:pt x="338808" y="60982"/>
                  </a:lnTo>
                  <a:lnTo>
                    <a:pt x="379752" y="42904"/>
                  </a:lnTo>
                  <a:lnTo>
                    <a:pt x="422229" y="27814"/>
                  </a:lnTo>
                  <a:lnTo>
                    <a:pt x="466104" y="15845"/>
                  </a:lnTo>
                  <a:lnTo>
                    <a:pt x="511242" y="7131"/>
                  </a:lnTo>
                  <a:lnTo>
                    <a:pt x="557510" y="1805"/>
                  </a:lnTo>
                  <a:lnTo>
                    <a:pt x="604774" y="0"/>
                  </a:lnTo>
                  <a:lnTo>
                    <a:pt x="652037" y="1805"/>
                  </a:lnTo>
                  <a:lnTo>
                    <a:pt x="698308" y="7131"/>
                  </a:lnTo>
                  <a:lnTo>
                    <a:pt x="743450" y="15845"/>
                  </a:lnTo>
                  <a:lnTo>
                    <a:pt x="787330" y="27814"/>
                  </a:lnTo>
                  <a:lnTo>
                    <a:pt x="829813" y="42904"/>
                  </a:lnTo>
                  <a:lnTo>
                    <a:pt x="870764" y="60982"/>
                  </a:lnTo>
                  <a:lnTo>
                    <a:pt x="910049" y="81915"/>
                  </a:lnTo>
                  <a:lnTo>
                    <a:pt x="947532" y="105569"/>
                  </a:lnTo>
                  <a:lnTo>
                    <a:pt x="983080" y="131811"/>
                  </a:lnTo>
                  <a:lnTo>
                    <a:pt x="1016557" y="160508"/>
                  </a:lnTo>
                  <a:lnTo>
                    <a:pt x="1047830" y="191527"/>
                  </a:lnTo>
                  <a:lnTo>
                    <a:pt x="1076763" y="224734"/>
                  </a:lnTo>
                  <a:lnTo>
                    <a:pt x="1103222" y="259996"/>
                  </a:lnTo>
                  <a:lnTo>
                    <a:pt x="1127073" y="297179"/>
                  </a:lnTo>
                  <a:lnTo>
                    <a:pt x="1148180" y="336151"/>
                  </a:lnTo>
                  <a:lnTo>
                    <a:pt x="1166409" y="376779"/>
                  </a:lnTo>
                  <a:lnTo>
                    <a:pt x="1181626" y="418927"/>
                  </a:lnTo>
                  <a:lnTo>
                    <a:pt x="1193695" y="462465"/>
                  </a:lnTo>
                  <a:lnTo>
                    <a:pt x="1202483" y="507257"/>
                  </a:lnTo>
                  <a:lnTo>
                    <a:pt x="1207854" y="553172"/>
                  </a:lnTo>
                  <a:lnTo>
                    <a:pt x="1209675" y="600075"/>
                  </a:lnTo>
                  <a:lnTo>
                    <a:pt x="1207854" y="646961"/>
                  </a:lnTo>
                  <a:lnTo>
                    <a:pt x="1202483" y="692862"/>
                  </a:lnTo>
                  <a:lnTo>
                    <a:pt x="1193695" y="737644"/>
                  </a:lnTo>
                  <a:lnTo>
                    <a:pt x="1181626" y="781174"/>
                  </a:lnTo>
                  <a:lnTo>
                    <a:pt x="1166409" y="823318"/>
                  </a:lnTo>
                  <a:lnTo>
                    <a:pt x="1148180" y="863942"/>
                  </a:lnTo>
                  <a:lnTo>
                    <a:pt x="1127073" y="902913"/>
                  </a:lnTo>
                  <a:lnTo>
                    <a:pt x="1103222" y="940097"/>
                  </a:lnTo>
                  <a:lnTo>
                    <a:pt x="1076763" y="975362"/>
                  </a:lnTo>
                  <a:lnTo>
                    <a:pt x="1047830" y="1008572"/>
                  </a:lnTo>
                  <a:lnTo>
                    <a:pt x="1016557" y="1039595"/>
                  </a:lnTo>
                  <a:lnTo>
                    <a:pt x="983080" y="1068298"/>
                  </a:lnTo>
                  <a:lnTo>
                    <a:pt x="947532" y="1094546"/>
                  </a:lnTo>
                  <a:lnTo>
                    <a:pt x="910049" y="1118206"/>
                  </a:lnTo>
                  <a:lnTo>
                    <a:pt x="870764" y="1139145"/>
                  </a:lnTo>
                  <a:lnTo>
                    <a:pt x="829813" y="1157229"/>
                  </a:lnTo>
                  <a:lnTo>
                    <a:pt x="787330" y="1172324"/>
                  </a:lnTo>
                  <a:lnTo>
                    <a:pt x="743450" y="1184297"/>
                  </a:lnTo>
                  <a:lnTo>
                    <a:pt x="698308" y="1193015"/>
                  </a:lnTo>
                  <a:lnTo>
                    <a:pt x="652037" y="1198344"/>
                  </a:lnTo>
                  <a:lnTo>
                    <a:pt x="604774" y="1200150"/>
                  </a:lnTo>
                  <a:lnTo>
                    <a:pt x="557510" y="1198344"/>
                  </a:lnTo>
                  <a:lnTo>
                    <a:pt x="511242" y="1193015"/>
                  </a:lnTo>
                  <a:lnTo>
                    <a:pt x="466104" y="1184297"/>
                  </a:lnTo>
                  <a:lnTo>
                    <a:pt x="422229" y="1172324"/>
                  </a:lnTo>
                  <a:lnTo>
                    <a:pt x="379752" y="1157229"/>
                  </a:lnTo>
                  <a:lnTo>
                    <a:pt x="338808" y="1139145"/>
                  </a:lnTo>
                  <a:lnTo>
                    <a:pt x="299531" y="1118206"/>
                  </a:lnTo>
                  <a:lnTo>
                    <a:pt x="262056" y="1094546"/>
                  </a:lnTo>
                  <a:lnTo>
                    <a:pt x="226517" y="1068298"/>
                  </a:lnTo>
                  <a:lnTo>
                    <a:pt x="193049" y="1039595"/>
                  </a:lnTo>
                  <a:lnTo>
                    <a:pt x="161785" y="1008572"/>
                  </a:lnTo>
                  <a:lnTo>
                    <a:pt x="132861" y="975362"/>
                  </a:lnTo>
                  <a:lnTo>
                    <a:pt x="106410" y="940097"/>
                  </a:lnTo>
                  <a:lnTo>
                    <a:pt x="82568" y="902913"/>
                  </a:lnTo>
                  <a:lnTo>
                    <a:pt x="61469" y="863942"/>
                  </a:lnTo>
                  <a:lnTo>
                    <a:pt x="43247" y="823318"/>
                  </a:lnTo>
                  <a:lnTo>
                    <a:pt x="28036" y="781174"/>
                  </a:lnTo>
                  <a:lnTo>
                    <a:pt x="15972" y="737644"/>
                  </a:lnTo>
                  <a:lnTo>
                    <a:pt x="7188" y="692862"/>
                  </a:lnTo>
                  <a:lnTo>
                    <a:pt x="1819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8675" y="5418074"/>
              <a:ext cx="838200" cy="838200"/>
            </a:xfrm>
            <a:prstGeom prst="rect">
              <a:avLst/>
            </a:prstGeom>
          </p:spPr>
        </p:pic>
        <p:pic>
          <p:nvPicPr>
            <p:cNvPr id="145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800" y="3532124"/>
              <a:ext cx="1495425" cy="1495425"/>
            </a:xfrm>
            <a:prstGeom prst="rect">
              <a:avLst/>
            </a:prstGeom>
          </p:spPr>
        </p:pic>
        <p:sp>
          <p:nvSpPr>
            <p:cNvPr id="146" name="object 39"/>
            <p:cNvSpPr/>
            <p:nvPr/>
          </p:nvSpPr>
          <p:spPr>
            <a:xfrm>
              <a:off x="7491487" y="3403600"/>
              <a:ext cx="895350" cy="1743075"/>
            </a:xfrm>
            <a:custGeom>
              <a:avLst/>
              <a:gdLst/>
              <a:ahLst/>
              <a:cxnLst/>
              <a:rect l="l" t="t" r="r" b="b"/>
              <a:pathLst>
                <a:path w="895350" h="1743075">
                  <a:moveTo>
                    <a:pt x="28182" y="0"/>
                  </a:moveTo>
                  <a:lnTo>
                    <a:pt x="14141" y="1826"/>
                  </a:lnTo>
                  <a:lnTo>
                    <a:pt x="5094" y="8537"/>
                  </a:lnTo>
                  <a:lnTo>
                    <a:pt x="600" y="19966"/>
                  </a:lnTo>
                  <a:lnTo>
                    <a:pt x="215" y="35947"/>
                  </a:lnTo>
                  <a:lnTo>
                    <a:pt x="3500" y="56315"/>
                  </a:lnTo>
                  <a:lnTo>
                    <a:pt x="10010" y="80903"/>
                  </a:lnTo>
                  <a:lnTo>
                    <a:pt x="19304" y="109544"/>
                  </a:lnTo>
                  <a:lnTo>
                    <a:pt x="30941" y="142073"/>
                  </a:lnTo>
                  <a:lnTo>
                    <a:pt x="75480" y="261326"/>
                  </a:lnTo>
                  <a:lnTo>
                    <a:pt x="92063" y="307745"/>
                  </a:lnTo>
                  <a:lnTo>
                    <a:pt x="108777" y="357221"/>
                  </a:lnTo>
                  <a:lnTo>
                    <a:pt x="125181" y="409589"/>
                  </a:lnTo>
                  <a:lnTo>
                    <a:pt x="140832" y="464681"/>
                  </a:lnTo>
                  <a:lnTo>
                    <a:pt x="155288" y="522331"/>
                  </a:lnTo>
                  <a:lnTo>
                    <a:pt x="168107" y="582375"/>
                  </a:lnTo>
                  <a:lnTo>
                    <a:pt x="178847" y="644645"/>
                  </a:lnTo>
                  <a:lnTo>
                    <a:pt x="187066" y="708975"/>
                  </a:lnTo>
                  <a:lnTo>
                    <a:pt x="192321" y="775200"/>
                  </a:lnTo>
                  <a:lnTo>
                    <a:pt x="194171" y="843152"/>
                  </a:lnTo>
                  <a:lnTo>
                    <a:pt x="192482" y="908338"/>
                  </a:lnTo>
                  <a:lnTo>
                    <a:pt x="187672" y="972493"/>
                  </a:lnTo>
                  <a:lnTo>
                    <a:pt x="180126" y="1035425"/>
                  </a:lnTo>
                  <a:lnTo>
                    <a:pt x="170227" y="1096943"/>
                  </a:lnTo>
                  <a:lnTo>
                    <a:pt x="158361" y="1156853"/>
                  </a:lnTo>
                  <a:lnTo>
                    <a:pt x="144911" y="1214964"/>
                  </a:lnTo>
                  <a:lnTo>
                    <a:pt x="130263" y="1271083"/>
                  </a:lnTo>
                  <a:lnTo>
                    <a:pt x="114801" y="1325017"/>
                  </a:lnTo>
                  <a:lnTo>
                    <a:pt x="98910" y="1376574"/>
                  </a:lnTo>
                  <a:lnTo>
                    <a:pt x="82973" y="1425561"/>
                  </a:lnTo>
                  <a:lnTo>
                    <a:pt x="67376" y="1471787"/>
                  </a:lnTo>
                  <a:lnTo>
                    <a:pt x="38738" y="1555182"/>
                  </a:lnTo>
                  <a:lnTo>
                    <a:pt x="26466" y="1591968"/>
                  </a:lnTo>
                  <a:lnTo>
                    <a:pt x="16072" y="1625221"/>
                  </a:lnTo>
                  <a:lnTo>
                    <a:pt x="7940" y="1654751"/>
                  </a:lnTo>
                  <a:lnTo>
                    <a:pt x="2454" y="1680364"/>
                  </a:lnTo>
                  <a:lnTo>
                    <a:pt x="0" y="1701868"/>
                  </a:lnTo>
                  <a:lnTo>
                    <a:pt x="960" y="1719071"/>
                  </a:lnTo>
                  <a:lnTo>
                    <a:pt x="5722" y="1731780"/>
                  </a:lnTo>
                  <a:lnTo>
                    <a:pt x="14667" y="1739803"/>
                  </a:lnTo>
                  <a:lnTo>
                    <a:pt x="28182" y="1742948"/>
                  </a:lnTo>
                  <a:lnTo>
                    <a:pt x="43062" y="1741936"/>
                  </a:lnTo>
                  <a:lnTo>
                    <a:pt x="85852" y="1731083"/>
                  </a:lnTo>
                  <a:lnTo>
                    <a:pt x="143496" y="1709026"/>
                  </a:lnTo>
                  <a:lnTo>
                    <a:pt x="212967" y="1676449"/>
                  </a:lnTo>
                  <a:lnTo>
                    <a:pt x="251193" y="1656430"/>
                  </a:lnTo>
                  <a:lnTo>
                    <a:pt x="291240" y="1634037"/>
                  </a:lnTo>
                  <a:lnTo>
                    <a:pt x="332732" y="1609357"/>
                  </a:lnTo>
                  <a:lnTo>
                    <a:pt x="375290" y="1582475"/>
                  </a:lnTo>
                  <a:lnTo>
                    <a:pt x="418535" y="1553476"/>
                  </a:lnTo>
                  <a:lnTo>
                    <a:pt x="462089" y="1522446"/>
                  </a:lnTo>
                  <a:lnTo>
                    <a:pt x="505575" y="1489471"/>
                  </a:lnTo>
                  <a:lnTo>
                    <a:pt x="548614" y="1454637"/>
                  </a:lnTo>
                  <a:lnTo>
                    <a:pt x="590827" y="1418027"/>
                  </a:lnTo>
                  <a:lnTo>
                    <a:pt x="631837" y="1379730"/>
                  </a:lnTo>
                  <a:lnTo>
                    <a:pt x="671265" y="1339829"/>
                  </a:lnTo>
                  <a:lnTo>
                    <a:pt x="708732" y="1298410"/>
                  </a:lnTo>
                  <a:lnTo>
                    <a:pt x="743862" y="1255560"/>
                  </a:lnTo>
                  <a:lnTo>
                    <a:pt x="776276" y="1211363"/>
                  </a:lnTo>
                  <a:lnTo>
                    <a:pt x="805594" y="1165906"/>
                  </a:lnTo>
                  <a:lnTo>
                    <a:pt x="831440" y="1119273"/>
                  </a:lnTo>
                  <a:lnTo>
                    <a:pt x="853435" y="1071550"/>
                  </a:lnTo>
                  <a:lnTo>
                    <a:pt x="871200" y="1022823"/>
                  </a:lnTo>
                  <a:lnTo>
                    <a:pt x="884358" y="973178"/>
                  </a:lnTo>
                  <a:lnTo>
                    <a:pt x="892530" y="922699"/>
                  </a:lnTo>
                  <a:lnTo>
                    <a:pt x="895338" y="871474"/>
                  </a:lnTo>
                  <a:lnTo>
                    <a:pt x="892530" y="820282"/>
                  </a:lnTo>
                  <a:lnTo>
                    <a:pt x="884358" y="769903"/>
                  </a:lnTo>
                  <a:lnTo>
                    <a:pt x="871200" y="720413"/>
                  </a:lnTo>
                  <a:lnTo>
                    <a:pt x="853435" y="671890"/>
                  </a:lnTo>
                  <a:lnTo>
                    <a:pt x="831440" y="624413"/>
                  </a:lnTo>
                  <a:lnTo>
                    <a:pt x="805594" y="578059"/>
                  </a:lnTo>
                  <a:lnTo>
                    <a:pt x="776276" y="532905"/>
                  </a:lnTo>
                  <a:lnTo>
                    <a:pt x="743862" y="489031"/>
                  </a:lnTo>
                  <a:lnTo>
                    <a:pt x="708732" y="446513"/>
                  </a:lnTo>
                  <a:lnTo>
                    <a:pt x="671265" y="405430"/>
                  </a:lnTo>
                  <a:lnTo>
                    <a:pt x="631837" y="365859"/>
                  </a:lnTo>
                  <a:lnTo>
                    <a:pt x="590827" y="327879"/>
                  </a:lnTo>
                  <a:lnTo>
                    <a:pt x="548614" y="291566"/>
                  </a:lnTo>
                  <a:lnTo>
                    <a:pt x="505575" y="257000"/>
                  </a:lnTo>
                  <a:lnTo>
                    <a:pt x="462089" y="224257"/>
                  </a:lnTo>
                  <a:lnTo>
                    <a:pt x="418535" y="193416"/>
                  </a:lnTo>
                  <a:lnTo>
                    <a:pt x="375290" y="164555"/>
                  </a:lnTo>
                  <a:lnTo>
                    <a:pt x="332732" y="137751"/>
                  </a:lnTo>
                  <a:lnTo>
                    <a:pt x="291240" y="113083"/>
                  </a:lnTo>
                  <a:lnTo>
                    <a:pt x="251193" y="90627"/>
                  </a:lnTo>
                  <a:lnTo>
                    <a:pt x="212967" y="70463"/>
                  </a:lnTo>
                  <a:lnTo>
                    <a:pt x="176942" y="52667"/>
                  </a:lnTo>
                  <a:lnTo>
                    <a:pt x="113006" y="24494"/>
                  </a:lnTo>
                  <a:lnTo>
                    <a:pt x="62411" y="6730"/>
                  </a:lnTo>
                  <a:lnTo>
                    <a:pt x="43062" y="1947"/>
                  </a:lnTo>
                  <a:lnTo>
                    <a:pt x="2818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40"/>
            <p:cNvSpPr/>
            <p:nvPr/>
          </p:nvSpPr>
          <p:spPr>
            <a:xfrm>
              <a:off x="7491487" y="3403600"/>
              <a:ext cx="895350" cy="1743075"/>
            </a:xfrm>
            <a:custGeom>
              <a:avLst/>
              <a:gdLst/>
              <a:ahLst/>
              <a:cxnLst/>
              <a:rect l="l" t="t" r="r" b="b"/>
              <a:pathLst>
                <a:path w="895350" h="1743075">
                  <a:moveTo>
                    <a:pt x="194171" y="843152"/>
                  </a:moveTo>
                  <a:lnTo>
                    <a:pt x="192321" y="775200"/>
                  </a:lnTo>
                  <a:lnTo>
                    <a:pt x="187066" y="708975"/>
                  </a:lnTo>
                  <a:lnTo>
                    <a:pt x="178847" y="644645"/>
                  </a:lnTo>
                  <a:lnTo>
                    <a:pt x="168107" y="582375"/>
                  </a:lnTo>
                  <a:lnTo>
                    <a:pt x="155288" y="522331"/>
                  </a:lnTo>
                  <a:lnTo>
                    <a:pt x="140832" y="464681"/>
                  </a:lnTo>
                  <a:lnTo>
                    <a:pt x="125181" y="409589"/>
                  </a:lnTo>
                  <a:lnTo>
                    <a:pt x="108777" y="357221"/>
                  </a:lnTo>
                  <a:lnTo>
                    <a:pt x="92063" y="307745"/>
                  </a:lnTo>
                  <a:lnTo>
                    <a:pt x="75480" y="261326"/>
                  </a:lnTo>
                  <a:lnTo>
                    <a:pt x="59470" y="218131"/>
                  </a:lnTo>
                  <a:lnTo>
                    <a:pt x="44477" y="178324"/>
                  </a:lnTo>
                  <a:lnTo>
                    <a:pt x="30941" y="142073"/>
                  </a:lnTo>
                  <a:lnTo>
                    <a:pt x="10010" y="80903"/>
                  </a:lnTo>
                  <a:lnTo>
                    <a:pt x="215" y="35947"/>
                  </a:lnTo>
                  <a:lnTo>
                    <a:pt x="28182" y="0"/>
                  </a:lnTo>
                  <a:lnTo>
                    <a:pt x="43062" y="1947"/>
                  </a:lnTo>
                  <a:lnTo>
                    <a:pt x="85852" y="14272"/>
                  </a:lnTo>
                  <a:lnTo>
                    <a:pt x="143496" y="37318"/>
                  </a:lnTo>
                  <a:lnTo>
                    <a:pt x="212967" y="70463"/>
                  </a:lnTo>
                  <a:lnTo>
                    <a:pt x="251193" y="90627"/>
                  </a:lnTo>
                  <a:lnTo>
                    <a:pt x="291240" y="113083"/>
                  </a:lnTo>
                  <a:lnTo>
                    <a:pt x="332732" y="137751"/>
                  </a:lnTo>
                  <a:lnTo>
                    <a:pt x="375290" y="164555"/>
                  </a:lnTo>
                  <a:lnTo>
                    <a:pt x="418535" y="193416"/>
                  </a:lnTo>
                  <a:lnTo>
                    <a:pt x="462089" y="224257"/>
                  </a:lnTo>
                  <a:lnTo>
                    <a:pt x="505575" y="257000"/>
                  </a:lnTo>
                  <a:lnTo>
                    <a:pt x="548614" y="291566"/>
                  </a:lnTo>
                  <a:lnTo>
                    <a:pt x="590827" y="327879"/>
                  </a:lnTo>
                  <a:lnTo>
                    <a:pt x="631837" y="365859"/>
                  </a:lnTo>
                  <a:lnTo>
                    <a:pt x="671265" y="405430"/>
                  </a:lnTo>
                  <a:lnTo>
                    <a:pt x="708732" y="446513"/>
                  </a:lnTo>
                  <a:lnTo>
                    <a:pt x="743862" y="489031"/>
                  </a:lnTo>
                  <a:lnTo>
                    <a:pt x="776276" y="532905"/>
                  </a:lnTo>
                  <a:lnTo>
                    <a:pt x="805594" y="578059"/>
                  </a:lnTo>
                  <a:lnTo>
                    <a:pt x="831440" y="624413"/>
                  </a:lnTo>
                  <a:lnTo>
                    <a:pt x="853435" y="671890"/>
                  </a:lnTo>
                  <a:lnTo>
                    <a:pt x="871200" y="720413"/>
                  </a:lnTo>
                  <a:lnTo>
                    <a:pt x="884358" y="769903"/>
                  </a:lnTo>
                  <a:lnTo>
                    <a:pt x="892530" y="820282"/>
                  </a:lnTo>
                  <a:lnTo>
                    <a:pt x="895338" y="871474"/>
                  </a:lnTo>
                  <a:lnTo>
                    <a:pt x="892530" y="922699"/>
                  </a:lnTo>
                  <a:lnTo>
                    <a:pt x="884358" y="973178"/>
                  </a:lnTo>
                  <a:lnTo>
                    <a:pt x="871200" y="1022823"/>
                  </a:lnTo>
                  <a:lnTo>
                    <a:pt x="853435" y="1071550"/>
                  </a:lnTo>
                  <a:lnTo>
                    <a:pt x="831440" y="1119273"/>
                  </a:lnTo>
                  <a:lnTo>
                    <a:pt x="805594" y="1165906"/>
                  </a:lnTo>
                  <a:lnTo>
                    <a:pt x="776276" y="1211363"/>
                  </a:lnTo>
                  <a:lnTo>
                    <a:pt x="743862" y="1255560"/>
                  </a:lnTo>
                  <a:lnTo>
                    <a:pt x="708732" y="1298410"/>
                  </a:lnTo>
                  <a:lnTo>
                    <a:pt x="671265" y="1339829"/>
                  </a:lnTo>
                  <a:lnTo>
                    <a:pt x="631837" y="1379730"/>
                  </a:lnTo>
                  <a:lnTo>
                    <a:pt x="590827" y="1418027"/>
                  </a:lnTo>
                  <a:lnTo>
                    <a:pt x="548614" y="1454637"/>
                  </a:lnTo>
                  <a:lnTo>
                    <a:pt x="505575" y="1489471"/>
                  </a:lnTo>
                  <a:lnTo>
                    <a:pt x="462089" y="1522446"/>
                  </a:lnTo>
                  <a:lnTo>
                    <a:pt x="418535" y="1553476"/>
                  </a:lnTo>
                  <a:lnTo>
                    <a:pt x="375290" y="1582475"/>
                  </a:lnTo>
                  <a:lnTo>
                    <a:pt x="332732" y="1609357"/>
                  </a:lnTo>
                  <a:lnTo>
                    <a:pt x="291240" y="1634037"/>
                  </a:lnTo>
                  <a:lnTo>
                    <a:pt x="251193" y="1656430"/>
                  </a:lnTo>
                  <a:lnTo>
                    <a:pt x="212967" y="1676449"/>
                  </a:lnTo>
                  <a:lnTo>
                    <a:pt x="176942" y="1694010"/>
                  </a:lnTo>
                  <a:lnTo>
                    <a:pt x="113006" y="1721412"/>
                  </a:lnTo>
                  <a:lnTo>
                    <a:pt x="62411" y="1737953"/>
                  </a:lnTo>
                  <a:lnTo>
                    <a:pt x="28182" y="1742948"/>
                  </a:lnTo>
                  <a:lnTo>
                    <a:pt x="14667" y="1739803"/>
                  </a:lnTo>
                  <a:lnTo>
                    <a:pt x="5722" y="1731780"/>
                  </a:lnTo>
                  <a:lnTo>
                    <a:pt x="960" y="1719071"/>
                  </a:lnTo>
                  <a:lnTo>
                    <a:pt x="0" y="1701868"/>
                  </a:lnTo>
                  <a:lnTo>
                    <a:pt x="2454" y="1680364"/>
                  </a:lnTo>
                  <a:lnTo>
                    <a:pt x="16072" y="1625221"/>
                  </a:lnTo>
                  <a:lnTo>
                    <a:pt x="38738" y="1555182"/>
                  </a:lnTo>
                  <a:lnTo>
                    <a:pt x="52503" y="1515058"/>
                  </a:lnTo>
                  <a:lnTo>
                    <a:pt x="67376" y="1471787"/>
                  </a:lnTo>
                  <a:lnTo>
                    <a:pt x="82973" y="1425561"/>
                  </a:lnTo>
                  <a:lnTo>
                    <a:pt x="98910" y="1376574"/>
                  </a:lnTo>
                  <a:lnTo>
                    <a:pt x="114801" y="1325017"/>
                  </a:lnTo>
                  <a:lnTo>
                    <a:pt x="130263" y="1271083"/>
                  </a:lnTo>
                  <a:lnTo>
                    <a:pt x="144911" y="1214964"/>
                  </a:lnTo>
                  <a:lnTo>
                    <a:pt x="158361" y="1156853"/>
                  </a:lnTo>
                  <a:lnTo>
                    <a:pt x="170227" y="1096943"/>
                  </a:lnTo>
                  <a:lnTo>
                    <a:pt x="180126" y="1035425"/>
                  </a:lnTo>
                  <a:lnTo>
                    <a:pt x="187672" y="972493"/>
                  </a:lnTo>
                  <a:lnTo>
                    <a:pt x="192482" y="908338"/>
                  </a:lnTo>
                  <a:lnTo>
                    <a:pt x="194171" y="843152"/>
                  </a:lnTo>
                  <a:close/>
                </a:path>
              </a:pathLst>
            </a:custGeom>
            <a:ln w="25400">
              <a:solidFill>
                <a:srgbClr val="F1A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41"/>
            <p:cNvSpPr/>
            <p:nvPr/>
          </p:nvSpPr>
          <p:spPr>
            <a:xfrm>
              <a:off x="6929437" y="3679825"/>
              <a:ext cx="1210310" cy="1200150"/>
            </a:xfrm>
            <a:custGeom>
              <a:avLst/>
              <a:gdLst/>
              <a:ahLst/>
              <a:cxnLst/>
              <a:rect l="l" t="t" r="r" b="b"/>
              <a:pathLst>
                <a:path w="1210310" h="1200150">
                  <a:moveTo>
                    <a:pt x="604837" y="0"/>
                  </a:moveTo>
                  <a:lnTo>
                    <a:pt x="557569" y="1805"/>
                  </a:lnTo>
                  <a:lnTo>
                    <a:pt x="511295" y="7131"/>
                  </a:lnTo>
                  <a:lnTo>
                    <a:pt x="466152" y="15845"/>
                  </a:lnTo>
                  <a:lnTo>
                    <a:pt x="422272" y="27814"/>
                  </a:lnTo>
                  <a:lnTo>
                    <a:pt x="379791" y="42904"/>
                  </a:lnTo>
                  <a:lnTo>
                    <a:pt x="338842" y="60982"/>
                  </a:lnTo>
                  <a:lnTo>
                    <a:pt x="299561" y="81914"/>
                  </a:lnTo>
                  <a:lnTo>
                    <a:pt x="262082" y="105569"/>
                  </a:lnTo>
                  <a:lnTo>
                    <a:pt x="226540" y="131811"/>
                  </a:lnTo>
                  <a:lnTo>
                    <a:pt x="193068" y="160508"/>
                  </a:lnTo>
                  <a:lnTo>
                    <a:pt x="161801" y="191527"/>
                  </a:lnTo>
                  <a:lnTo>
                    <a:pt x="132874" y="224734"/>
                  </a:lnTo>
                  <a:lnTo>
                    <a:pt x="106421" y="259996"/>
                  </a:lnTo>
                  <a:lnTo>
                    <a:pt x="82576" y="297179"/>
                  </a:lnTo>
                  <a:lnTo>
                    <a:pt x="61475" y="336151"/>
                  </a:lnTo>
                  <a:lnTo>
                    <a:pt x="43251" y="376779"/>
                  </a:lnTo>
                  <a:lnTo>
                    <a:pt x="28039" y="418927"/>
                  </a:lnTo>
                  <a:lnTo>
                    <a:pt x="15973" y="462465"/>
                  </a:lnTo>
                  <a:lnTo>
                    <a:pt x="7189" y="507257"/>
                  </a:lnTo>
                  <a:lnTo>
                    <a:pt x="1819" y="553172"/>
                  </a:lnTo>
                  <a:lnTo>
                    <a:pt x="0" y="600075"/>
                  </a:lnTo>
                  <a:lnTo>
                    <a:pt x="1819" y="646961"/>
                  </a:lnTo>
                  <a:lnTo>
                    <a:pt x="7189" y="692862"/>
                  </a:lnTo>
                  <a:lnTo>
                    <a:pt x="15973" y="737644"/>
                  </a:lnTo>
                  <a:lnTo>
                    <a:pt x="28039" y="781174"/>
                  </a:lnTo>
                  <a:lnTo>
                    <a:pt x="43251" y="823318"/>
                  </a:lnTo>
                  <a:lnTo>
                    <a:pt x="61475" y="863942"/>
                  </a:lnTo>
                  <a:lnTo>
                    <a:pt x="82576" y="902913"/>
                  </a:lnTo>
                  <a:lnTo>
                    <a:pt x="106421" y="940097"/>
                  </a:lnTo>
                  <a:lnTo>
                    <a:pt x="132874" y="975362"/>
                  </a:lnTo>
                  <a:lnTo>
                    <a:pt x="161801" y="1008572"/>
                  </a:lnTo>
                  <a:lnTo>
                    <a:pt x="193068" y="1039595"/>
                  </a:lnTo>
                  <a:lnTo>
                    <a:pt x="226540" y="1068298"/>
                  </a:lnTo>
                  <a:lnTo>
                    <a:pt x="262082" y="1094546"/>
                  </a:lnTo>
                  <a:lnTo>
                    <a:pt x="299561" y="1118206"/>
                  </a:lnTo>
                  <a:lnTo>
                    <a:pt x="338842" y="1139145"/>
                  </a:lnTo>
                  <a:lnTo>
                    <a:pt x="379791" y="1157229"/>
                  </a:lnTo>
                  <a:lnTo>
                    <a:pt x="422272" y="1172324"/>
                  </a:lnTo>
                  <a:lnTo>
                    <a:pt x="466152" y="1184297"/>
                  </a:lnTo>
                  <a:lnTo>
                    <a:pt x="511295" y="1193015"/>
                  </a:lnTo>
                  <a:lnTo>
                    <a:pt x="557569" y="1198344"/>
                  </a:lnTo>
                  <a:lnTo>
                    <a:pt x="604837" y="1200150"/>
                  </a:lnTo>
                  <a:lnTo>
                    <a:pt x="652101" y="1198344"/>
                  </a:lnTo>
                  <a:lnTo>
                    <a:pt x="698371" y="1193015"/>
                  </a:lnTo>
                  <a:lnTo>
                    <a:pt x="743514" y="1184297"/>
                  </a:lnTo>
                  <a:lnTo>
                    <a:pt x="787394" y="1172324"/>
                  </a:lnTo>
                  <a:lnTo>
                    <a:pt x="829877" y="1157229"/>
                  </a:lnTo>
                  <a:lnTo>
                    <a:pt x="870828" y="1139145"/>
                  </a:lnTo>
                  <a:lnTo>
                    <a:pt x="910112" y="1118206"/>
                  </a:lnTo>
                  <a:lnTo>
                    <a:pt x="947596" y="1094546"/>
                  </a:lnTo>
                  <a:lnTo>
                    <a:pt x="983143" y="1068298"/>
                  </a:lnTo>
                  <a:lnTo>
                    <a:pt x="1016621" y="1039595"/>
                  </a:lnTo>
                  <a:lnTo>
                    <a:pt x="1047894" y="1008572"/>
                  </a:lnTo>
                  <a:lnTo>
                    <a:pt x="1076827" y="975362"/>
                  </a:lnTo>
                  <a:lnTo>
                    <a:pt x="1103286" y="940097"/>
                  </a:lnTo>
                  <a:lnTo>
                    <a:pt x="1127136" y="902913"/>
                  </a:lnTo>
                  <a:lnTo>
                    <a:pt x="1148243" y="863942"/>
                  </a:lnTo>
                  <a:lnTo>
                    <a:pt x="1166472" y="823318"/>
                  </a:lnTo>
                  <a:lnTo>
                    <a:pt x="1181689" y="781174"/>
                  </a:lnTo>
                  <a:lnTo>
                    <a:pt x="1193759" y="737644"/>
                  </a:lnTo>
                  <a:lnTo>
                    <a:pt x="1202546" y="692862"/>
                  </a:lnTo>
                  <a:lnTo>
                    <a:pt x="1207918" y="646961"/>
                  </a:lnTo>
                  <a:lnTo>
                    <a:pt x="1209738" y="600075"/>
                  </a:lnTo>
                  <a:lnTo>
                    <a:pt x="1207918" y="553172"/>
                  </a:lnTo>
                  <a:lnTo>
                    <a:pt x="1202546" y="507257"/>
                  </a:lnTo>
                  <a:lnTo>
                    <a:pt x="1193759" y="462465"/>
                  </a:lnTo>
                  <a:lnTo>
                    <a:pt x="1181689" y="418927"/>
                  </a:lnTo>
                  <a:lnTo>
                    <a:pt x="1166472" y="376779"/>
                  </a:lnTo>
                  <a:lnTo>
                    <a:pt x="1148243" y="336151"/>
                  </a:lnTo>
                  <a:lnTo>
                    <a:pt x="1127136" y="297179"/>
                  </a:lnTo>
                  <a:lnTo>
                    <a:pt x="1103286" y="259996"/>
                  </a:lnTo>
                  <a:lnTo>
                    <a:pt x="1076827" y="224734"/>
                  </a:lnTo>
                  <a:lnTo>
                    <a:pt x="1047894" y="191527"/>
                  </a:lnTo>
                  <a:lnTo>
                    <a:pt x="1016621" y="160508"/>
                  </a:lnTo>
                  <a:lnTo>
                    <a:pt x="983143" y="131811"/>
                  </a:lnTo>
                  <a:lnTo>
                    <a:pt x="947596" y="105569"/>
                  </a:lnTo>
                  <a:lnTo>
                    <a:pt x="910112" y="81915"/>
                  </a:lnTo>
                  <a:lnTo>
                    <a:pt x="870828" y="60982"/>
                  </a:lnTo>
                  <a:lnTo>
                    <a:pt x="829877" y="42904"/>
                  </a:lnTo>
                  <a:lnTo>
                    <a:pt x="787394" y="27814"/>
                  </a:lnTo>
                  <a:lnTo>
                    <a:pt x="743514" y="15845"/>
                  </a:lnTo>
                  <a:lnTo>
                    <a:pt x="698371" y="7131"/>
                  </a:lnTo>
                  <a:lnTo>
                    <a:pt x="652101" y="1805"/>
                  </a:lnTo>
                  <a:lnTo>
                    <a:pt x="604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42"/>
            <p:cNvSpPr/>
            <p:nvPr/>
          </p:nvSpPr>
          <p:spPr>
            <a:xfrm>
              <a:off x="6929437" y="3679825"/>
              <a:ext cx="1210310" cy="1200150"/>
            </a:xfrm>
            <a:custGeom>
              <a:avLst/>
              <a:gdLst/>
              <a:ahLst/>
              <a:cxnLst/>
              <a:rect l="l" t="t" r="r" b="b"/>
              <a:pathLst>
                <a:path w="1210310" h="1200150">
                  <a:moveTo>
                    <a:pt x="0" y="600075"/>
                  </a:moveTo>
                  <a:lnTo>
                    <a:pt x="1819" y="553172"/>
                  </a:lnTo>
                  <a:lnTo>
                    <a:pt x="7189" y="507257"/>
                  </a:lnTo>
                  <a:lnTo>
                    <a:pt x="15973" y="462465"/>
                  </a:lnTo>
                  <a:lnTo>
                    <a:pt x="28039" y="418927"/>
                  </a:lnTo>
                  <a:lnTo>
                    <a:pt x="43251" y="376779"/>
                  </a:lnTo>
                  <a:lnTo>
                    <a:pt x="61475" y="336151"/>
                  </a:lnTo>
                  <a:lnTo>
                    <a:pt x="82576" y="297179"/>
                  </a:lnTo>
                  <a:lnTo>
                    <a:pt x="106421" y="259996"/>
                  </a:lnTo>
                  <a:lnTo>
                    <a:pt x="132874" y="224734"/>
                  </a:lnTo>
                  <a:lnTo>
                    <a:pt x="161801" y="191527"/>
                  </a:lnTo>
                  <a:lnTo>
                    <a:pt x="193068" y="160508"/>
                  </a:lnTo>
                  <a:lnTo>
                    <a:pt x="226540" y="131811"/>
                  </a:lnTo>
                  <a:lnTo>
                    <a:pt x="262082" y="105569"/>
                  </a:lnTo>
                  <a:lnTo>
                    <a:pt x="299561" y="81914"/>
                  </a:lnTo>
                  <a:lnTo>
                    <a:pt x="338842" y="60982"/>
                  </a:lnTo>
                  <a:lnTo>
                    <a:pt x="379791" y="42904"/>
                  </a:lnTo>
                  <a:lnTo>
                    <a:pt x="422272" y="27814"/>
                  </a:lnTo>
                  <a:lnTo>
                    <a:pt x="466152" y="15845"/>
                  </a:lnTo>
                  <a:lnTo>
                    <a:pt x="511295" y="7131"/>
                  </a:lnTo>
                  <a:lnTo>
                    <a:pt x="557569" y="1805"/>
                  </a:lnTo>
                  <a:lnTo>
                    <a:pt x="604837" y="0"/>
                  </a:lnTo>
                  <a:lnTo>
                    <a:pt x="652101" y="1805"/>
                  </a:lnTo>
                  <a:lnTo>
                    <a:pt x="698371" y="7131"/>
                  </a:lnTo>
                  <a:lnTo>
                    <a:pt x="743514" y="15845"/>
                  </a:lnTo>
                  <a:lnTo>
                    <a:pt x="787394" y="27814"/>
                  </a:lnTo>
                  <a:lnTo>
                    <a:pt x="829877" y="42904"/>
                  </a:lnTo>
                  <a:lnTo>
                    <a:pt x="870828" y="60982"/>
                  </a:lnTo>
                  <a:lnTo>
                    <a:pt x="910112" y="81915"/>
                  </a:lnTo>
                  <a:lnTo>
                    <a:pt x="947596" y="105569"/>
                  </a:lnTo>
                  <a:lnTo>
                    <a:pt x="983143" y="131811"/>
                  </a:lnTo>
                  <a:lnTo>
                    <a:pt x="1016621" y="160508"/>
                  </a:lnTo>
                  <a:lnTo>
                    <a:pt x="1047894" y="191527"/>
                  </a:lnTo>
                  <a:lnTo>
                    <a:pt x="1076827" y="224734"/>
                  </a:lnTo>
                  <a:lnTo>
                    <a:pt x="1103286" y="259996"/>
                  </a:lnTo>
                  <a:lnTo>
                    <a:pt x="1127136" y="297179"/>
                  </a:lnTo>
                  <a:lnTo>
                    <a:pt x="1148243" y="336151"/>
                  </a:lnTo>
                  <a:lnTo>
                    <a:pt x="1166472" y="376779"/>
                  </a:lnTo>
                  <a:lnTo>
                    <a:pt x="1181689" y="418927"/>
                  </a:lnTo>
                  <a:lnTo>
                    <a:pt x="1193759" y="462465"/>
                  </a:lnTo>
                  <a:lnTo>
                    <a:pt x="1202546" y="507257"/>
                  </a:lnTo>
                  <a:lnTo>
                    <a:pt x="1207918" y="553172"/>
                  </a:lnTo>
                  <a:lnTo>
                    <a:pt x="1209738" y="600075"/>
                  </a:lnTo>
                  <a:lnTo>
                    <a:pt x="1207918" y="646961"/>
                  </a:lnTo>
                  <a:lnTo>
                    <a:pt x="1202546" y="692862"/>
                  </a:lnTo>
                  <a:lnTo>
                    <a:pt x="1193759" y="737644"/>
                  </a:lnTo>
                  <a:lnTo>
                    <a:pt x="1181689" y="781174"/>
                  </a:lnTo>
                  <a:lnTo>
                    <a:pt x="1166472" y="823318"/>
                  </a:lnTo>
                  <a:lnTo>
                    <a:pt x="1148243" y="863942"/>
                  </a:lnTo>
                  <a:lnTo>
                    <a:pt x="1127136" y="902913"/>
                  </a:lnTo>
                  <a:lnTo>
                    <a:pt x="1103286" y="940097"/>
                  </a:lnTo>
                  <a:lnTo>
                    <a:pt x="1076827" y="975362"/>
                  </a:lnTo>
                  <a:lnTo>
                    <a:pt x="1047894" y="1008572"/>
                  </a:lnTo>
                  <a:lnTo>
                    <a:pt x="1016621" y="1039595"/>
                  </a:lnTo>
                  <a:lnTo>
                    <a:pt x="983143" y="1068298"/>
                  </a:lnTo>
                  <a:lnTo>
                    <a:pt x="947596" y="1094546"/>
                  </a:lnTo>
                  <a:lnTo>
                    <a:pt x="910112" y="1118206"/>
                  </a:lnTo>
                  <a:lnTo>
                    <a:pt x="870828" y="1139145"/>
                  </a:lnTo>
                  <a:lnTo>
                    <a:pt x="829877" y="1157229"/>
                  </a:lnTo>
                  <a:lnTo>
                    <a:pt x="787394" y="1172324"/>
                  </a:lnTo>
                  <a:lnTo>
                    <a:pt x="743514" y="1184297"/>
                  </a:lnTo>
                  <a:lnTo>
                    <a:pt x="698371" y="1193015"/>
                  </a:lnTo>
                  <a:lnTo>
                    <a:pt x="652101" y="1198344"/>
                  </a:lnTo>
                  <a:lnTo>
                    <a:pt x="604837" y="1200150"/>
                  </a:lnTo>
                  <a:lnTo>
                    <a:pt x="557569" y="1198344"/>
                  </a:lnTo>
                  <a:lnTo>
                    <a:pt x="511295" y="1193015"/>
                  </a:lnTo>
                  <a:lnTo>
                    <a:pt x="466152" y="1184297"/>
                  </a:lnTo>
                  <a:lnTo>
                    <a:pt x="422272" y="1172324"/>
                  </a:lnTo>
                  <a:lnTo>
                    <a:pt x="379791" y="1157229"/>
                  </a:lnTo>
                  <a:lnTo>
                    <a:pt x="338842" y="1139145"/>
                  </a:lnTo>
                  <a:lnTo>
                    <a:pt x="299561" y="1118206"/>
                  </a:lnTo>
                  <a:lnTo>
                    <a:pt x="262082" y="1094546"/>
                  </a:lnTo>
                  <a:lnTo>
                    <a:pt x="226540" y="1068298"/>
                  </a:lnTo>
                  <a:lnTo>
                    <a:pt x="193068" y="1039595"/>
                  </a:lnTo>
                  <a:lnTo>
                    <a:pt x="161801" y="1008572"/>
                  </a:lnTo>
                  <a:lnTo>
                    <a:pt x="132874" y="975362"/>
                  </a:lnTo>
                  <a:lnTo>
                    <a:pt x="106421" y="940097"/>
                  </a:lnTo>
                  <a:lnTo>
                    <a:pt x="82576" y="902913"/>
                  </a:lnTo>
                  <a:lnTo>
                    <a:pt x="61475" y="863942"/>
                  </a:lnTo>
                  <a:lnTo>
                    <a:pt x="43251" y="823318"/>
                  </a:lnTo>
                  <a:lnTo>
                    <a:pt x="28039" y="781174"/>
                  </a:lnTo>
                  <a:lnTo>
                    <a:pt x="15973" y="737644"/>
                  </a:lnTo>
                  <a:lnTo>
                    <a:pt x="7189" y="692862"/>
                  </a:lnTo>
                  <a:lnTo>
                    <a:pt x="1819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075" y="3808349"/>
              <a:ext cx="942975" cy="942975"/>
            </a:xfrm>
            <a:prstGeom prst="rect">
              <a:avLst/>
            </a:prstGeom>
          </p:spPr>
        </p:pic>
        <p:sp>
          <p:nvSpPr>
            <p:cNvPr id="151" name="object 44"/>
            <p:cNvSpPr txBox="1"/>
            <p:nvPr/>
          </p:nvSpPr>
          <p:spPr>
            <a:xfrm>
              <a:off x="8484235" y="3976938"/>
              <a:ext cx="1778635" cy="39243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400" dirty="0">
                  <a:latin typeface="Calibri"/>
                  <a:cs typeface="Calibri"/>
                </a:rPr>
                <a:t>Atención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20" dirty="0">
                  <a:latin typeface="Calibri"/>
                  <a:cs typeface="Calibri"/>
                </a:rPr>
                <a:t>24/7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152" name="object 45"/>
            <p:cNvSpPr txBox="1"/>
            <p:nvPr/>
          </p:nvSpPr>
          <p:spPr>
            <a:xfrm>
              <a:off x="9830180" y="5570217"/>
              <a:ext cx="2181225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Calibri"/>
                  <a:cs typeface="Calibri"/>
                </a:rPr>
                <a:t>Múltiples</a:t>
              </a:r>
              <a:r>
                <a:rPr sz="2400" spc="-120" dirty="0">
                  <a:latin typeface="Calibri"/>
                  <a:cs typeface="Calibri"/>
                </a:rPr>
                <a:t> </a:t>
              </a:r>
              <a:r>
                <a:rPr sz="2400" spc="-10" dirty="0">
                  <a:latin typeface="Calibri"/>
                  <a:cs typeface="Calibri"/>
                </a:rPr>
                <a:t>canales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153" name="object 46"/>
            <p:cNvSpPr txBox="1"/>
            <p:nvPr/>
          </p:nvSpPr>
          <p:spPr>
            <a:xfrm>
              <a:off x="8519795" y="7163051"/>
              <a:ext cx="3557904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Calibri"/>
                  <a:cs typeface="Calibri"/>
                </a:rPr>
                <a:t>Menos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costos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vs.</a:t>
              </a:r>
              <a:r>
                <a:rPr sz="2400" spc="-55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Call</a:t>
              </a:r>
              <a:r>
                <a:rPr sz="2400" spc="-70" dirty="0">
                  <a:latin typeface="Calibri"/>
                  <a:cs typeface="Calibri"/>
                </a:rPr>
                <a:t> </a:t>
              </a:r>
              <a:r>
                <a:rPr sz="2400" spc="-10" dirty="0">
                  <a:latin typeface="Calibri"/>
                  <a:cs typeface="Calibri"/>
                </a:rPr>
                <a:t>Center</a:t>
              </a:r>
              <a:endParaRPr sz="2400">
                <a:latin typeface="Calibri"/>
                <a:cs typeface="Calibri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2639672" y="3394837"/>
            <a:ext cx="5219065" cy="4898263"/>
            <a:chOff x="12639672" y="3394837"/>
            <a:chExt cx="5219065" cy="4898263"/>
          </a:xfrm>
        </p:grpSpPr>
        <p:pic>
          <p:nvPicPr>
            <p:cNvPr id="155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39672" y="3544824"/>
              <a:ext cx="1485900" cy="1485900"/>
            </a:xfrm>
            <a:prstGeom prst="rect">
              <a:avLst/>
            </a:prstGeom>
          </p:spPr>
        </p:pic>
        <p:sp>
          <p:nvSpPr>
            <p:cNvPr id="156" name="object 8"/>
            <p:cNvSpPr/>
            <p:nvPr/>
          </p:nvSpPr>
          <p:spPr>
            <a:xfrm>
              <a:off x="13339892" y="3416300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28505" y="0"/>
                  </a:moveTo>
                  <a:lnTo>
                    <a:pt x="14306" y="1826"/>
                  </a:lnTo>
                  <a:lnTo>
                    <a:pt x="5156" y="8537"/>
                  </a:lnTo>
                  <a:lnTo>
                    <a:pt x="609" y="19966"/>
                  </a:lnTo>
                  <a:lnTo>
                    <a:pt x="217" y="35947"/>
                  </a:lnTo>
                  <a:lnTo>
                    <a:pt x="3534" y="56315"/>
                  </a:lnTo>
                  <a:lnTo>
                    <a:pt x="10113" y="80903"/>
                  </a:lnTo>
                  <a:lnTo>
                    <a:pt x="19507" y="109544"/>
                  </a:lnTo>
                  <a:lnTo>
                    <a:pt x="31268" y="142073"/>
                  </a:lnTo>
                  <a:lnTo>
                    <a:pt x="76289" y="261326"/>
                  </a:lnTo>
                  <a:lnTo>
                    <a:pt x="93052" y="307745"/>
                  </a:lnTo>
                  <a:lnTo>
                    <a:pt x="109948" y="357221"/>
                  </a:lnTo>
                  <a:lnTo>
                    <a:pt x="126530" y="409589"/>
                  </a:lnTo>
                  <a:lnTo>
                    <a:pt x="142351" y="464681"/>
                  </a:lnTo>
                  <a:lnTo>
                    <a:pt x="156965" y="522331"/>
                  </a:lnTo>
                  <a:lnTo>
                    <a:pt x="169923" y="582375"/>
                  </a:lnTo>
                  <a:lnTo>
                    <a:pt x="180780" y="644645"/>
                  </a:lnTo>
                  <a:lnTo>
                    <a:pt x="189089" y="708975"/>
                  </a:lnTo>
                  <a:lnTo>
                    <a:pt x="194401" y="775200"/>
                  </a:lnTo>
                  <a:lnTo>
                    <a:pt x="196272" y="843152"/>
                  </a:lnTo>
                  <a:lnTo>
                    <a:pt x="194565" y="908338"/>
                  </a:lnTo>
                  <a:lnTo>
                    <a:pt x="189702" y="972493"/>
                  </a:lnTo>
                  <a:lnTo>
                    <a:pt x="182073" y="1035425"/>
                  </a:lnTo>
                  <a:lnTo>
                    <a:pt x="172067" y="1096943"/>
                  </a:lnTo>
                  <a:lnTo>
                    <a:pt x="160071" y="1156853"/>
                  </a:lnTo>
                  <a:lnTo>
                    <a:pt x="146475" y="1214964"/>
                  </a:lnTo>
                  <a:lnTo>
                    <a:pt x="131668" y="1271083"/>
                  </a:lnTo>
                  <a:lnTo>
                    <a:pt x="116038" y="1325017"/>
                  </a:lnTo>
                  <a:lnTo>
                    <a:pt x="99973" y="1376574"/>
                  </a:lnTo>
                  <a:lnTo>
                    <a:pt x="83863" y="1425561"/>
                  </a:lnTo>
                  <a:lnTo>
                    <a:pt x="68097" y="1471787"/>
                  </a:lnTo>
                  <a:lnTo>
                    <a:pt x="39149" y="1555182"/>
                  </a:lnTo>
                  <a:lnTo>
                    <a:pt x="26745" y="1591968"/>
                  </a:lnTo>
                  <a:lnTo>
                    <a:pt x="16240" y="1625221"/>
                  </a:lnTo>
                  <a:lnTo>
                    <a:pt x="8021" y="1654751"/>
                  </a:lnTo>
                  <a:lnTo>
                    <a:pt x="2478" y="1680364"/>
                  </a:lnTo>
                  <a:lnTo>
                    <a:pt x="0" y="1701868"/>
                  </a:lnTo>
                  <a:lnTo>
                    <a:pt x="974" y="1719071"/>
                  </a:lnTo>
                  <a:lnTo>
                    <a:pt x="5791" y="1731780"/>
                  </a:lnTo>
                  <a:lnTo>
                    <a:pt x="14838" y="1739803"/>
                  </a:lnTo>
                  <a:lnTo>
                    <a:pt x="28505" y="1742948"/>
                  </a:lnTo>
                  <a:lnTo>
                    <a:pt x="42937" y="1742021"/>
                  </a:lnTo>
                  <a:lnTo>
                    <a:pt x="84129" y="1731925"/>
                  </a:lnTo>
                  <a:lnTo>
                    <a:pt x="139467" y="1711352"/>
                  </a:lnTo>
                  <a:lnTo>
                    <a:pt x="206196" y="1680916"/>
                  </a:lnTo>
                  <a:lnTo>
                    <a:pt x="242972" y="1662193"/>
                  </a:lnTo>
                  <a:lnTo>
                    <a:pt x="281564" y="1641235"/>
                  </a:lnTo>
                  <a:lnTo>
                    <a:pt x="321627" y="1618121"/>
                  </a:lnTo>
                  <a:lnTo>
                    <a:pt x="362818" y="1592925"/>
                  </a:lnTo>
                  <a:lnTo>
                    <a:pt x="404793" y="1565727"/>
                  </a:lnTo>
                  <a:lnTo>
                    <a:pt x="447207" y="1536602"/>
                  </a:lnTo>
                  <a:lnTo>
                    <a:pt x="489716" y="1505628"/>
                  </a:lnTo>
                  <a:lnTo>
                    <a:pt x="531976" y="1472881"/>
                  </a:lnTo>
                  <a:lnTo>
                    <a:pt x="573643" y="1438440"/>
                  </a:lnTo>
                  <a:lnTo>
                    <a:pt x="614374" y="1402380"/>
                  </a:lnTo>
                  <a:lnTo>
                    <a:pt x="653823" y="1364779"/>
                  </a:lnTo>
                  <a:lnTo>
                    <a:pt x="691647" y="1325714"/>
                  </a:lnTo>
                  <a:lnTo>
                    <a:pt x="727502" y="1285261"/>
                  </a:lnTo>
                  <a:lnTo>
                    <a:pt x="761043" y="1243499"/>
                  </a:lnTo>
                  <a:lnTo>
                    <a:pt x="791927" y="1200503"/>
                  </a:lnTo>
                  <a:lnTo>
                    <a:pt x="819810" y="1156351"/>
                  </a:lnTo>
                  <a:lnTo>
                    <a:pt x="844347" y="1111120"/>
                  </a:lnTo>
                  <a:lnTo>
                    <a:pt x="865194" y="1064887"/>
                  </a:lnTo>
                  <a:lnTo>
                    <a:pt x="882008" y="1017729"/>
                  </a:lnTo>
                  <a:lnTo>
                    <a:pt x="894443" y="969722"/>
                  </a:lnTo>
                  <a:lnTo>
                    <a:pt x="902157" y="920945"/>
                  </a:lnTo>
                  <a:lnTo>
                    <a:pt x="904805" y="871474"/>
                  </a:lnTo>
                  <a:lnTo>
                    <a:pt x="902157" y="822034"/>
                  </a:lnTo>
                  <a:lnTo>
                    <a:pt x="894443" y="773350"/>
                  </a:lnTo>
                  <a:lnTo>
                    <a:pt x="882008" y="725489"/>
                  </a:lnTo>
                  <a:lnTo>
                    <a:pt x="865194" y="678523"/>
                  </a:lnTo>
                  <a:lnTo>
                    <a:pt x="844347" y="632521"/>
                  </a:lnTo>
                  <a:lnTo>
                    <a:pt x="819810" y="587553"/>
                  </a:lnTo>
                  <a:lnTo>
                    <a:pt x="791927" y="543690"/>
                  </a:lnTo>
                  <a:lnTo>
                    <a:pt x="761043" y="501002"/>
                  </a:lnTo>
                  <a:lnTo>
                    <a:pt x="727502" y="459558"/>
                  </a:lnTo>
                  <a:lnTo>
                    <a:pt x="691647" y="419430"/>
                  </a:lnTo>
                  <a:lnTo>
                    <a:pt x="653823" y="380686"/>
                  </a:lnTo>
                  <a:lnTo>
                    <a:pt x="614374" y="343397"/>
                  </a:lnTo>
                  <a:lnTo>
                    <a:pt x="573643" y="307633"/>
                  </a:lnTo>
                  <a:lnTo>
                    <a:pt x="531976" y="273464"/>
                  </a:lnTo>
                  <a:lnTo>
                    <a:pt x="489716" y="240961"/>
                  </a:lnTo>
                  <a:lnTo>
                    <a:pt x="447207" y="210192"/>
                  </a:lnTo>
                  <a:lnTo>
                    <a:pt x="404793" y="181229"/>
                  </a:lnTo>
                  <a:lnTo>
                    <a:pt x="362818" y="154142"/>
                  </a:lnTo>
                  <a:lnTo>
                    <a:pt x="321627" y="129000"/>
                  </a:lnTo>
                  <a:lnTo>
                    <a:pt x="281564" y="105873"/>
                  </a:lnTo>
                  <a:lnTo>
                    <a:pt x="242972" y="84832"/>
                  </a:lnTo>
                  <a:lnTo>
                    <a:pt x="206196" y="65947"/>
                  </a:lnTo>
                  <a:lnTo>
                    <a:pt x="171579" y="49288"/>
                  </a:lnTo>
                  <a:lnTo>
                    <a:pt x="110202" y="22927"/>
                  </a:lnTo>
                  <a:lnTo>
                    <a:pt x="61593" y="6311"/>
                  </a:lnTo>
                  <a:lnTo>
                    <a:pt x="42937" y="1832"/>
                  </a:lnTo>
                  <a:lnTo>
                    <a:pt x="2850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9"/>
            <p:cNvSpPr/>
            <p:nvPr/>
          </p:nvSpPr>
          <p:spPr>
            <a:xfrm>
              <a:off x="13339892" y="3394837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196272" y="843152"/>
                  </a:moveTo>
                  <a:lnTo>
                    <a:pt x="194401" y="775200"/>
                  </a:lnTo>
                  <a:lnTo>
                    <a:pt x="189089" y="708975"/>
                  </a:lnTo>
                  <a:lnTo>
                    <a:pt x="180780" y="644645"/>
                  </a:lnTo>
                  <a:lnTo>
                    <a:pt x="169923" y="582375"/>
                  </a:lnTo>
                  <a:lnTo>
                    <a:pt x="156965" y="522331"/>
                  </a:lnTo>
                  <a:lnTo>
                    <a:pt x="142351" y="464681"/>
                  </a:lnTo>
                  <a:lnTo>
                    <a:pt x="126530" y="409589"/>
                  </a:lnTo>
                  <a:lnTo>
                    <a:pt x="109948" y="357221"/>
                  </a:lnTo>
                  <a:lnTo>
                    <a:pt x="93052" y="307745"/>
                  </a:lnTo>
                  <a:lnTo>
                    <a:pt x="76289" y="261326"/>
                  </a:lnTo>
                  <a:lnTo>
                    <a:pt x="60106" y="218131"/>
                  </a:lnTo>
                  <a:lnTo>
                    <a:pt x="44950" y="178324"/>
                  </a:lnTo>
                  <a:lnTo>
                    <a:pt x="31268" y="142073"/>
                  </a:lnTo>
                  <a:lnTo>
                    <a:pt x="10113" y="80903"/>
                  </a:lnTo>
                  <a:lnTo>
                    <a:pt x="217" y="35947"/>
                  </a:lnTo>
                  <a:lnTo>
                    <a:pt x="28505" y="0"/>
                  </a:lnTo>
                  <a:lnTo>
                    <a:pt x="42937" y="1832"/>
                  </a:lnTo>
                  <a:lnTo>
                    <a:pt x="84129" y="13366"/>
                  </a:lnTo>
                  <a:lnTo>
                    <a:pt x="139467" y="34925"/>
                  </a:lnTo>
                  <a:lnTo>
                    <a:pt x="206196" y="65947"/>
                  </a:lnTo>
                  <a:lnTo>
                    <a:pt x="242972" y="84832"/>
                  </a:lnTo>
                  <a:lnTo>
                    <a:pt x="281564" y="105873"/>
                  </a:lnTo>
                  <a:lnTo>
                    <a:pt x="321627" y="129000"/>
                  </a:lnTo>
                  <a:lnTo>
                    <a:pt x="362818" y="154142"/>
                  </a:lnTo>
                  <a:lnTo>
                    <a:pt x="404793" y="181229"/>
                  </a:lnTo>
                  <a:lnTo>
                    <a:pt x="447207" y="210192"/>
                  </a:lnTo>
                  <a:lnTo>
                    <a:pt x="489716" y="240961"/>
                  </a:lnTo>
                  <a:lnTo>
                    <a:pt x="531976" y="273464"/>
                  </a:lnTo>
                  <a:lnTo>
                    <a:pt x="573643" y="307633"/>
                  </a:lnTo>
                  <a:lnTo>
                    <a:pt x="614374" y="343397"/>
                  </a:lnTo>
                  <a:lnTo>
                    <a:pt x="653823" y="380686"/>
                  </a:lnTo>
                  <a:lnTo>
                    <a:pt x="691647" y="419430"/>
                  </a:lnTo>
                  <a:lnTo>
                    <a:pt x="727502" y="459558"/>
                  </a:lnTo>
                  <a:lnTo>
                    <a:pt x="761043" y="501002"/>
                  </a:lnTo>
                  <a:lnTo>
                    <a:pt x="791927" y="543690"/>
                  </a:lnTo>
                  <a:lnTo>
                    <a:pt x="819810" y="587553"/>
                  </a:lnTo>
                  <a:lnTo>
                    <a:pt x="844347" y="632521"/>
                  </a:lnTo>
                  <a:lnTo>
                    <a:pt x="865194" y="678523"/>
                  </a:lnTo>
                  <a:lnTo>
                    <a:pt x="882008" y="725489"/>
                  </a:lnTo>
                  <a:lnTo>
                    <a:pt x="894443" y="773350"/>
                  </a:lnTo>
                  <a:lnTo>
                    <a:pt x="902157" y="822034"/>
                  </a:lnTo>
                  <a:lnTo>
                    <a:pt x="904805" y="871474"/>
                  </a:lnTo>
                  <a:lnTo>
                    <a:pt x="902157" y="920945"/>
                  </a:lnTo>
                  <a:lnTo>
                    <a:pt x="894443" y="969722"/>
                  </a:lnTo>
                  <a:lnTo>
                    <a:pt x="882008" y="1017729"/>
                  </a:lnTo>
                  <a:lnTo>
                    <a:pt x="865194" y="1064887"/>
                  </a:lnTo>
                  <a:lnTo>
                    <a:pt x="844347" y="1111120"/>
                  </a:lnTo>
                  <a:lnTo>
                    <a:pt x="819810" y="1156351"/>
                  </a:lnTo>
                  <a:lnTo>
                    <a:pt x="791927" y="1200503"/>
                  </a:lnTo>
                  <a:lnTo>
                    <a:pt x="761043" y="1243499"/>
                  </a:lnTo>
                  <a:lnTo>
                    <a:pt x="727502" y="1285261"/>
                  </a:lnTo>
                  <a:lnTo>
                    <a:pt x="691647" y="1325714"/>
                  </a:lnTo>
                  <a:lnTo>
                    <a:pt x="653823" y="1364779"/>
                  </a:lnTo>
                  <a:lnTo>
                    <a:pt x="614374" y="1402380"/>
                  </a:lnTo>
                  <a:lnTo>
                    <a:pt x="573643" y="1438440"/>
                  </a:lnTo>
                  <a:lnTo>
                    <a:pt x="531976" y="1472881"/>
                  </a:lnTo>
                  <a:lnTo>
                    <a:pt x="489716" y="1505628"/>
                  </a:lnTo>
                  <a:lnTo>
                    <a:pt x="447207" y="1536602"/>
                  </a:lnTo>
                  <a:lnTo>
                    <a:pt x="404793" y="1565727"/>
                  </a:lnTo>
                  <a:lnTo>
                    <a:pt x="362818" y="1592925"/>
                  </a:lnTo>
                  <a:lnTo>
                    <a:pt x="321627" y="1618121"/>
                  </a:lnTo>
                  <a:lnTo>
                    <a:pt x="281564" y="1641235"/>
                  </a:lnTo>
                  <a:lnTo>
                    <a:pt x="242972" y="1662193"/>
                  </a:lnTo>
                  <a:lnTo>
                    <a:pt x="206196" y="1680916"/>
                  </a:lnTo>
                  <a:lnTo>
                    <a:pt x="171579" y="1697328"/>
                  </a:lnTo>
                  <a:lnTo>
                    <a:pt x="110202" y="1722910"/>
                  </a:lnTo>
                  <a:lnTo>
                    <a:pt x="61593" y="1738321"/>
                  </a:lnTo>
                  <a:lnTo>
                    <a:pt x="28505" y="1742948"/>
                  </a:lnTo>
                  <a:lnTo>
                    <a:pt x="14838" y="1739803"/>
                  </a:lnTo>
                  <a:lnTo>
                    <a:pt x="5791" y="1731780"/>
                  </a:lnTo>
                  <a:lnTo>
                    <a:pt x="974" y="1719071"/>
                  </a:lnTo>
                  <a:lnTo>
                    <a:pt x="0" y="1701868"/>
                  </a:lnTo>
                  <a:lnTo>
                    <a:pt x="2478" y="1680364"/>
                  </a:lnTo>
                  <a:lnTo>
                    <a:pt x="16240" y="1625221"/>
                  </a:lnTo>
                  <a:lnTo>
                    <a:pt x="39149" y="1555182"/>
                  </a:lnTo>
                  <a:lnTo>
                    <a:pt x="53063" y="1515058"/>
                  </a:lnTo>
                  <a:lnTo>
                    <a:pt x="68097" y="1471787"/>
                  </a:lnTo>
                  <a:lnTo>
                    <a:pt x="83863" y="1425561"/>
                  </a:lnTo>
                  <a:lnTo>
                    <a:pt x="99973" y="1376574"/>
                  </a:lnTo>
                  <a:lnTo>
                    <a:pt x="116038" y="1325017"/>
                  </a:lnTo>
                  <a:lnTo>
                    <a:pt x="131668" y="1271083"/>
                  </a:lnTo>
                  <a:lnTo>
                    <a:pt x="146475" y="1214964"/>
                  </a:lnTo>
                  <a:lnTo>
                    <a:pt x="160071" y="1156853"/>
                  </a:lnTo>
                  <a:lnTo>
                    <a:pt x="172067" y="1096943"/>
                  </a:lnTo>
                  <a:lnTo>
                    <a:pt x="182073" y="1035425"/>
                  </a:lnTo>
                  <a:lnTo>
                    <a:pt x="189702" y="972493"/>
                  </a:lnTo>
                  <a:lnTo>
                    <a:pt x="194565" y="908338"/>
                  </a:lnTo>
                  <a:lnTo>
                    <a:pt x="196272" y="843152"/>
                  </a:lnTo>
                  <a:close/>
                </a:path>
              </a:pathLst>
            </a:custGeom>
            <a:noFill/>
            <a:ln w="25399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0"/>
            <p:cNvSpPr/>
            <p:nvPr/>
          </p:nvSpPr>
          <p:spPr>
            <a:xfrm>
              <a:off x="12787373" y="3683000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600075" y="0"/>
                  </a:moveTo>
                  <a:lnTo>
                    <a:pt x="553172" y="1805"/>
                  </a:lnTo>
                  <a:lnTo>
                    <a:pt x="507257" y="7131"/>
                  </a:lnTo>
                  <a:lnTo>
                    <a:pt x="462465" y="15845"/>
                  </a:lnTo>
                  <a:lnTo>
                    <a:pt x="418927" y="27814"/>
                  </a:lnTo>
                  <a:lnTo>
                    <a:pt x="376779" y="42904"/>
                  </a:lnTo>
                  <a:lnTo>
                    <a:pt x="336151" y="60982"/>
                  </a:lnTo>
                  <a:lnTo>
                    <a:pt x="297179" y="81914"/>
                  </a:lnTo>
                  <a:lnTo>
                    <a:pt x="259996" y="105569"/>
                  </a:lnTo>
                  <a:lnTo>
                    <a:pt x="224734" y="131811"/>
                  </a:lnTo>
                  <a:lnTo>
                    <a:pt x="191527" y="160508"/>
                  </a:lnTo>
                  <a:lnTo>
                    <a:pt x="160508" y="191527"/>
                  </a:lnTo>
                  <a:lnTo>
                    <a:pt x="131811" y="224734"/>
                  </a:lnTo>
                  <a:lnTo>
                    <a:pt x="105569" y="259996"/>
                  </a:lnTo>
                  <a:lnTo>
                    <a:pt x="81915" y="297179"/>
                  </a:lnTo>
                  <a:lnTo>
                    <a:pt x="60982" y="336151"/>
                  </a:lnTo>
                  <a:lnTo>
                    <a:pt x="42904" y="376779"/>
                  </a:lnTo>
                  <a:lnTo>
                    <a:pt x="27814" y="418927"/>
                  </a:lnTo>
                  <a:lnTo>
                    <a:pt x="15845" y="462465"/>
                  </a:lnTo>
                  <a:lnTo>
                    <a:pt x="7131" y="507257"/>
                  </a:lnTo>
                  <a:lnTo>
                    <a:pt x="1805" y="553172"/>
                  </a:lnTo>
                  <a:lnTo>
                    <a:pt x="0" y="600075"/>
                  </a:lnTo>
                  <a:lnTo>
                    <a:pt x="1805" y="646961"/>
                  </a:lnTo>
                  <a:lnTo>
                    <a:pt x="7131" y="692862"/>
                  </a:lnTo>
                  <a:lnTo>
                    <a:pt x="15845" y="737644"/>
                  </a:lnTo>
                  <a:lnTo>
                    <a:pt x="27814" y="781174"/>
                  </a:lnTo>
                  <a:lnTo>
                    <a:pt x="42904" y="823318"/>
                  </a:lnTo>
                  <a:lnTo>
                    <a:pt x="60982" y="863942"/>
                  </a:lnTo>
                  <a:lnTo>
                    <a:pt x="81915" y="902913"/>
                  </a:lnTo>
                  <a:lnTo>
                    <a:pt x="105569" y="940097"/>
                  </a:lnTo>
                  <a:lnTo>
                    <a:pt x="131811" y="975362"/>
                  </a:lnTo>
                  <a:lnTo>
                    <a:pt x="160508" y="1008572"/>
                  </a:lnTo>
                  <a:lnTo>
                    <a:pt x="191527" y="1039595"/>
                  </a:lnTo>
                  <a:lnTo>
                    <a:pt x="224734" y="1068298"/>
                  </a:lnTo>
                  <a:lnTo>
                    <a:pt x="259996" y="1094546"/>
                  </a:lnTo>
                  <a:lnTo>
                    <a:pt x="297179" y="1118206"/>
                  </a:lnTo>
                  <a:lnTo>
                    <a:pt x="336151" y="1139145"/>
                  </a:lnTo>
                  <a:lnTo>
                    <a:pt x="376779" y="1157229"/>
                  </a:lnTo>
                  <a:lnTo>
                    <a:pt x="418927" y="1172324"/>
                  </a:lnTo>
                  <a:lnTo>
                    <a:pt x="462465" y="1184297"/>
                  </a:lnTo>
                  <a:lnTo>
                    <a:pt x="507257" y="1193015"/>
                  </a:lnTo>
                  <a:lnTo>
                    <a:pt x="553172" y="1198344"/>
                  </a:lnTo>
                  <a:lnTo>
                    <a:pt x="600075" y="1200150"/>
                  </a:lnTo>
                  <a:lnTo>
                    <a:pt x="646961" y="1198344"/>
                  </a:lnTo>
                  <a:lnTo>
                    <a:pt x="692862" y="1193015"/>
                  </a:lnTo>
                  <a:lnTo>
                    <a:pt x="737644" y="1184297"/>
                  </a:lnTo>
                  <a:lnTo>
                    <a:pt x="781174" y="1172324"/>
                  </a:lnTo>
                  <a:lnTo>
                    <a:pt x="823318" y="1157229"/>
                  </a:lnTo>
                  <a:lnTo>
                    <a:pt x="863942" y="1139145"/>
                  </a:lnTo>
                  <a:lnTo>
                    <a:pt x="902913" y="1118206"/>
                  </a:lnTo>
                  <a:lnTo>
                    <a:pt x="940097" y="1094546"/>
                  </a:lnTo>
                  <a:lnTo>
                    <a:pt x="975362" y="1068298"/>
                  </a:lnTo>
                  <a:lnTo>
                    <a:pt x="1008572" y="1039595"/>
                  </a:lnTo>
                  <a:lnTo>
                    <a:pt x="1039595" y="1008572"/>
                  </a:lnTo>
                  <a:lnTo>
                    <a:pt x="1068298" y="975362"/>
                  </a:lnTo>
                  <a:lnTo>
                    <a:pt x="1094546" y="940097"/>
                  </a:lnTo>
                  <a:lnTo>
                    <a:pt x="1118206" y="902913"/>
                  </a:lnTo>
                  <a:lnTo>
                    <a:pt x="1139145" y="863942"/>
                  </a:lnTo>
                  <a:lnTo>
                    <a:pt x="1157229" y="823318"/>
                  </a:lnTo>
                  <a:lnTo>
                    <a:pt x="1172324" y="781174"/>
                  </a:lnTo>
                  <a:lnTo>
                    <a:pt x="1184297" y="737644"/>
                  </a:lnTo>
                  <a:lnTo>
                    <a:pt x="1193015" y="692862"/>
                  </a:lnTo>
                  <a:lnTo>
                    <a:pt x="1198344" y="646961"/>
                  </a:lnTo>
                  <a:lnTo>
                    <a:pt x="1200150" y="600075"/>
                  </a:lnTo>
                  <a:lnTo>
                    <a:pt x="1198344" y="553172"/>
                  </a:lnTo>
                  <a:lnTo>
                    <a:pt x="1193015" y="507257"/>
                  </a:lnTo>
                  <a:lnTo>
                    <a:pt x="1184297" y="462465"/>
                  </a:lnTo>
                  <a:lnTo>
                    <a:pt x="1172324" y="418927"/>
                  </a:lnTo>
                  <a:lnTo>
                    <a:pt x="1157229" y="376779"/>
                  </a:lnTo>
                  <a:lnTo>
                    <a:pt x="1139145" y="336151"/>
                  </a:lnTo>
                  <a:lnTo>
                    <a:pt x="1118206" y="297179"/>
                  </a:lnTo>
                  <a:lnTo>
                    <a:pt x="1094546" y="259996"/>
                  </a:lnTo>
                  <a:lnTo>
                    <a:pt x="1068298" y="224734"/>
                  </a:lnTo>
                  <a:lnTo>
                    <a:pt x="1039595" y="191527"/>
                  </a:lnTo>
                  <a:lnTo>
                    <a:pt x="1008572" y="160508"/>
                  </a:lnTo>
                  <a:lnTo>
                    <a:pt x="975362" y="131811"/>
                  </a:lnTo>
                  <a:lnTo>
                    <a:pt x="940097" y="105569"/>
                  </a:lnTo>
                  <a:lnTo>
                    <a:pt x="902913" y="81915"/>
                  </a:lnTo>
                  <a:lnTo>
                    <a:pt x="863942" y="60982"/>
                  </a:lnTo>
                  <a:lnTo>
                    <a:pt x="823318" y="42904"/>
                  </a:lnTo>
                  <a:lnTo>
                    <a:pt x="781174" y="27814"/>
                  </a:lnTo>
                  <a:lnTo>
                    <a:pt x="737644" y="15845"/>
                  </a:lnTo>
                  <a:lnTo>
                    <a:pt x="692862" y="7131"/>
                  </a:lnTo>
                  <a:lnTo>
                    <a:pt x="646961" y="180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1"/>
            <p:cNvSpPr/>
            <p:nvPr/>
          </p:nvSpPr>
          <p:spPr>
            <a:xfrm>
              <a:off x="12787373" y="3683000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0" y="600075"/>
                  </a:moveTo>
                  <a:lnTo>
                    <a:pt x="1805" y="553172"/>
                  </a:lnTo>
                  <a:lnTo>
                    <a:pt x="7131" y="507257"/>
                  </a:lnTo>
                  <a:lnTo>
                    <a:pt x="15845" y="462465"/>
                  </a:lnTo>
                  <a:lnTo>
                    <a:pt x="27814" y="418927"/>
                  </a:lnTo>
                  <a:lnTo>
                    <a:pt x="42904" y="376779"/>
                  </a:lnTo>
                  <a:lnTo>
                    <a:pt x="60982" y="336151"/>
                  </a:lnTo>
                  <a:lnTo>
                    <a:pt x="81915" y="297179"/>
                  </a:lnTo>
                  <a:lnTo>
                    <a:pt x="105569" y="259996"/>
                  </a:lnTo>
                  <a:lnTo>
                    <a:pt x="131811" y="224734"/>
                  </a:lnTo>
                  <a:lnTo>
                    <a:pt x="160508" y="191527"/>
                  </a:lnTo>
                  <a:lnTo>
                    <a:pt x="191527" y="160508"/>
                  </a:lnTo>
                  <a:lnTo>
                    <a:pt x="224734" y="131811"/>
                  </a:lnTo>
                  <a:lnTo>
                    <a:pt x="259996" y="105569"/>
                  </a:lnTo>
                  <a:lnTo>
                    <a:pt x="297179" y="81914"/>
                  </a:lnTo>
                  <a:lnTo>
                    <a:pt x="336151" y="60982"/>
                  </a:lnTo>
                  <a:lnTo>
                    <a:pt x="376779" y="42904"/>
                  </a:lnTo>
                  <a:lnTo>
                    <a:pt x="418927" y="27814"/>
                  </a:lnTo>
                  <a:lnTo>
                    <a:pt x="462465" y="15845"/>
                  </a:lnTo>
                  <a:lnTo>
                    <a:pt x="507257" y="7131"/>
                  </a:lnTo>
                  <a:lnTo>
                    <a:pt x="553172" y="1805"/>
                  </a:lnTo>
                  <a:lnTo>
                    <a:pt x="600075" y="0"/>
                  </a:lnTo>
                  <a:lnTo>
                    <a:pt x="646961" y="1805"/>
                  </a:lnTo>
                  <a:lnTo>
                    <a:pt x="692862" y="7131"/>
                  </a:lnTo>
                  <a:lnTo>
                    <a:pt x="737644" y="15845"/>
                  </a:lnTo>
                  <a:lnTo>
                    <a:pt x="781174" y="27814"/>
                  </a:lnTo>
                  <a:lnTo>
                    <a:pt x="823318" y="42904"/>
                  </a:lnTo>
                  <a:lnTo>
                    <a:pt x="863942" y="60982"/>
                  </a:lnTo>
                  <a:lnTo>
                    <a:pt x="902913" y="81915"/>
                  </a:lnTo>
                  <a:lnTo>
                    <a:pt x="940097" y="105569"/>
                  </a:lnTo>
                  <a:lnTo>
                    <a:pt x="975362" y="131811"/>
                  </a:lnTo>
                  <a:lnTo>
                    <a:pt x="1008572" y="160508"/>
                  </a:lnTo>
                  <a:lnTo>
                    <a:pt x="1039595" y="191527"/>
                  </a:lnTo>
                  <a:lnTo>
                    <a:pt x="1068298" y="224734"/>
                  </a:lnTo>
                  <a:lnTo>
                    <a:pt x="1094546" y="259996"/>
                  </a:lnTo>
                  <a:lnTo>
                    <a:pt x="1118206" y="297179"/>
                  </a:lnTo>
                  <a:lnTo>
                    <a:pt x="1139145" y="336151"/>
                  </a:lnTo>
                  <a:lnTo>
                    <a:pt x="1157229" y="376779"/>
                  </a:lnTo>
                  <a:lnTo>
                    <a:pt x="1172324" y="418927"/>
                  </a:lnTo>
                  <a:lnTo>
                    <a:pt x="1184297" y="462465"/>
                  </a:lnTo>
                  <a:lnTo>
                    <a:pt x="1193015" y="507257"/>
                  </a:lnTo>
                  <a:lnTo>
                    <a:pt x="1198344" y="553172"/>
                  </a:lnTo>
                  <a:lnTo>
                    <a:pt x="1200150" y="600075"/>
                  </a:lnTo>
                  <a:lnTo>
                    <a:pt x="1198344" y="646961"/>
                  </a:lnTo>
                  <a:lnTo>
                    <a:pt x="1193015" y="692862"/>
                  </a:lnTo>
                  <a:lnTo>
                    <a:pt x="1184297" y="737644"/>
                  </a:lnTo>
                  <a:lnTo>
                    <a:pt x="1172324" y="781174"/>
                  </a:lnTo>
                  <a:lnTo>
                    <a:pt x="1157229" y="823318"/>
                  </a:lnTo>
                  <a:lnTo>
                    <a:pt x="1139145" y="863942"/>
                  </a:lnTo>
                  <a:lnTo>
                    <a:pt x="1118206" y="902913"/>
                  </a:lnTo>
                  <a:lnTo>
                    <a:pt x="1094546" y="940097"/>
                  </a:lnTo>
                  <a:lnTo>
                    <a:pt x="1068298" y="975362"/>
                  </a:lnTo>
                  <a:lnTo>
                    <a:pt x="1039595" y="1008572"/>
                  </a:lnTo>
                  <a:lnTo>
                    <a:pt x="1008572" y="1039595"/>
                  </a:lnTo>
                  <a:lnTo>
                    <a:pt x="975362" y="1068298"/>
                  </a:lnTo>
                  <a:lnTo>
                    <a:pt x="940097" y="1094546"/>
                  </a:lnTo>
                  <a:lnTo>
                    <a:pt x="902913" y="1118206"/>
                  </a:lnTo>
                  <a:lnTo>
                    <a:pt x="863942" y="1139145"/>
                  </a:lnTo>
                  <a:lnTo>
                    <a:pt x="823318" y="1157229"/>
                  </a:lnTo>
                  <a:lnTo>
                    <a:pt x="781174" y="1172324"/>
                  </a:lnTo>
                  <a:lnTo>
                    <a:pt x="737644" y="1184297"/>
                  </a:lnTo>
                  <a:lnTo>
                    <a:pt x="692862" y="1193015"/>
                  </a:lnTo>
                  <a:lnTo>
                    <a:pt x="646961" y="1198344"/>
                  </a:lnTo>
                  <a:lnTo>
                    <a:pt x="600075" y="1200150"/>
                  </a:lnTo>
                  <a:lnTo>
                    <a:pt x="553172" y="1198344"/>
                  </a:lnTo>
                  <a:lnTo>
                    <a:pt x="507257" y="1193015"/>
                  </a:lnTo>
                  <a:lnTo>
                    <a:pt x="462465" y="1184297"/>
                  </a:lnTo>
                  <a:lnTo>
                    <a:pt x="418927" y="1172324"/>
                  </a:lnTo>
                  <a:lnTo>
                    <a:pt x="376779" y="1157229"/>
                  </a:lnTo>
                  <a:lnTo>
                    <a:pt x="336151" y="1139145"/>
                  </a:lnTo>
                  <a:lnTo>
                    <a:pt x="297179" y="1118206"/>
                  </a:lnTo>
                  <a:lnTo>
                    <a:pt x="259996" y="1094546"/>
                  </a:lnTo>
                  <a:lnTo>
                    <a:pt x="224734" y="1068298"/>
                  </a:lnTo>
                  <a:lnTo>
                    <a:pt x="191527" y="1039595"/>
                  </a:lnTo>
                  <a:lnTo>
                    <a:pt x="160508" y="1008572"/>
                  </a:lnTo>
                  <a:lnTo>
                    <a:pt x="131811" y="975362"/>
                  </a:lnTo>
                  <a:lnTo>
                    <a:pt x="105569" y="940097"/>
                  </a:lnTo>
                  <a:lnTo>
                    <a:pt x="81915" y="902913"/>
                  </a:lnTo>
                  <a:lnTo>
                    <a:pt x="60982" y="863942"/>
                  </a:lnTo>
                  <a:lnTo>
                    <a:pt x="42904" y="823318"/>
                  </a:lnTo>
                  <a:lnTo>
                    <a:pt x="27814" y="781174"/>
                  </a:lnTo>
                  <a:lnTo>
                    <a:pt x="15845" y="737644"/>
                  </a:lnTo>
                  <a:lnTo>
                    <a:pt x="7131" y="692862"/>
                  </a:lnTo>
                  <a:lnTo>
                    <a:pt x="1805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9672" y="6678549"/>
              <a:ext cx="1485900" cy="1485900"/>
            </a:xfrm>
            <a:prstGeom prst="rect">
              <a:avLst/>
            </a:prstGeom>
          </p:spPr>
        </p:pic>
        <p:sp>
          <p:nvSpPr>
            <p:cNvPr id="161" name="object 13"/>
            <p:cNvSpPr/>
            <p:nvPr/>
          </p:nvSpPr>
          <p:spPr>
            <a:xfrm>
              <a:off x="13339892" y="6550025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28505" y="0"/>
                  </a:moveTo>
                  <a:lnTo>
                    <a:pt x="14306" y="1826"/>
                  </a:lnTo>
                  <a:lnTo>
                    <a:pt x="5156" y="8537"/>
                  </a:lnTo>
                  <a:lnTo>
                    <a:pt x="609" y="19966"/>
                  </a:lnTo>
                  <a:lnTo>
                    <a:pt x="217" y="35947"/>
                  </a:lnTo>
                  <a:lnTo>
                    <a:pt x="3534" y="56315"/>
                  </a:lnTo>
                  <a:lnTo>
                    <a:pt x="10113" y="80903"/>
                  </a:lnTo>
                  <a:lnTo>
                    <a:pt x="19507" y="109544"/>
                  </a:lnTo>
                  <a:lnTo>
                    <a:pt x="31268" y="142073"/>
                  </a:lnTo>
                  <a:lnTo>
                    <a:pt x="76289" y="261326"/>
                  </a:lnTo>
                  <a:lnTo>
                    <a:pt x="93052" y="307745"/>
                  </a:lnTo>
                  <a:lnTo>
                    <a:pt x="109948" y="357221"/>
                  </a:lnTo>
                  <a:lnTo>
                    <a:pt x="126530" y="409589"/>
                  </a:lnTo>
                  <a:lnTo>
                    <a:pt x="142351" y="464681"/>
                  </a:lnTo>
                  <a:lnTo>
                    <a:pt x="156965" y="522331"/>
                  </a:lnTo>
                  <a:lnTo>
                    <a:pt x="169923" y="582375"/>
                  </a:lnTo>
                  <a:lnTo>
                    <a:pt x="180780" y="644645"/>
                  </a:lnTo>
                  <a:lnTo>
                    <a:pt x="189089" y="708975"/>
                  </a:lnTo>
                  <a:lnTo>
                    <a:pt x="194401" y="775200"/>
                  </a:lnTo>
                  <a:lnTo>
                    <a:pt x="196272" y="843153"/>
                  </a:lnTo>
                  <a:lnTo>
                    <a:pt x="194565" y="908336"/>
                  </a:lnTo>
                  <a:lnTo>
                    <a:pt x="189702" y="972490"/>
                  </a:lnTo>
                  <a:lnTo>
                    <a:pt x="182073" y="1035421"/>
                  </a:lnTo>
                  <a:lnTo>
                    <a:pt x="172067" y="1096938"/>
                  </a:lnTo>
                  <a:lnTo>
                    <a:pt x="160071" y="1156849"/>
                  </a:lnTo>
                  <a:lnTo>
                    <a:pt x="146475" y="1214959"/>
                  </a:lnTo>
                  <a:lnTo>
                    <a:pt x="131668" y="1271078"/>
                  </a:lnTo>
                  <a:lnTo>
                    <a:pt x="116038" y="1325012"/>
                  </a:lnTo>
                  <a:lnTo>
                    <a:pt x="99973" y="1376570"/>
                  </a:lnTo>
                  <a:lnTo>
                    <a:pt x="83863" y="1425558"/>
                  </a:lnTo>
                  <a:lnTo>
                    <a:pt x="68097" y="1471785"/>
                  </a:lnTo>
                  <a:lnTo>
                    <a:pt x="39149" y="1555184"/>
                  </a:lnTo>
                  <a:lnTo>
                    <a:pt x="26745" y="1591971"/>
                  </a:lnTo>
                  <a:lnTo>
                    <a:pt x="16240" y="1625227"/>
                  </a:lnTo>
                  <a:lnTo>
                    <a:pt x="8021" y="1654759"/>
                  </a:lnTo>
                  <a:lnTo>
                    <a:pt x="2478" y="1680374"/>
                  </a:lnTo>
                  <a:lnTo>
                    <a:pt x="0" y="1701881"/>
                  </a:lnTo>
                  <a:lnTo>
                    <a:pt x="974" y="1719087"/>
                  </a:lnTo>
                  <a:lnTo>
                    <a:pt x="5791" y="1731799"/>
                  </a:lnTo>
                  <a:lnTo>
                    <a:pt x="14838" y="1739825"/>
                  </a:lnTo>
                  <a:lnTo>
                    <a:pt x="28505" y="1742973"/>
                  </a:lnTo>
                  <a:lnTo>
                    <a:pt x="42937" y="1742048"/>
                  </a:lnTo>
                  <a:lnTo>
                    <a:pt x="84129" y="1731953"/>
                  </a:lnTo>
                  <a:lnTo>
                    <a:pt x="139467" y="1711378"/>
                  </a:lnTo>
                  <a:lnTo>
                    <a:pt x="206196" y="1680942"/>
                  </a:lnTo>
                  <a:lnTo>
                    <a:pt x="242972" y="1662217"/>
                  </a:lnTo>
                  <a:lnTo>
                    <a:pt x="281564" y="1641258"/>
                  </a:lnTo>
                  <a:lnTo>
                    <a:pt x="321627" y="1618142"/>
                  </a:lnTo>
                  <a:lnTo>
                    <a:pt x="362818" y="1592945"/>
                  </a:lnTo>
                  <a:lnTo>
                    <a:pt x="404793" y="1565744"/>
                  </a:lnTo>
                  <a:lnTo>
                    <a:pt x="447207" y="1536618"/>
                  </a:lnTo>
                  <a:lnTo>
                    <a:pt x="489716" y="1505642"/>
                  </a:lnTo>
                  <a:lnTo>
                    <a:pt x="531976" y="1472893"/>
                  </a:lnTo>
                  <a:lnTo>
                    <a:pt x="573643" y="1438450"/>
                  </a:lnTo>
                  <a:lnTo>
                    <a:pt x="614374" y="1402388"/>
                  </a:lnTo>
                  <a:lnTo>
                    <a:pt x="653823" y="1364785"/>
                  </a:lnTo>
                  <a:lnTo>
                    <a:pt x="691647" y="1325718"/>
                  </a:lnTo>
                  <a:lnTo>
                    <a:pt x="727502" y="1285264"/>
                  </a:lnTo>
                  <a:lnTo>
                    <a:pt x="761043" y="1243500"/>
                  </a:lnTo>
                  <a:lnTo>
                    <a:pt x="791927" y="1200503"/>
                  </a:lnTo>
                  <a:lnTo>
                    <a:pt x="819810" y="1156350"/>
                  </a:lnTo>
                  <a:lnTo>
                    <a:pt x="844347" y="1111118"/>
                  </a:lnTo>
                  <a:lnTo>
                    <a:pt x="865194" y="1064885"/>
                  </a:lnTo>
                  <a:lnTo>
                    <a:pt x="882008" y="1017727"/>
                  </a:lnTo>
                  <a:lnTo>
                    <a:pt x="894443" y="969721"/>
                  </a:lnTo>
                  <a:lnTo>
                    <a:pt x="902157" y="920944"/>
                  </a:lnTo>
                  <a:lnTo>
                    <a:pt x="904805" y="871474"/>
                  </a:lnTo>
                  <a:lnTo>
                    <a:pt x="902157" y="822034"/>
                  </a:lnTo>
                  <a:lnTo>
                    <a:pt x="894443" y="773350"/>
                  </a:lnTo>
                  <a:lnTo>
                    <a:pt x="882008" y="725489"/>
                  </a:lnTo>
                  <a:lnTo>
                    <a:pt x="865194" y="678523"/>
                  </a:lnTo>
                  <a:lnTo>
                    <a:pt x="844347" y="632521"/>
                  </a:lnTo>
                  <a:lnTo>
                    <a:pt x="819810" y="587553"/>
                  </a:lnTo>
                  <a:lnTo>
                    <a:pt x="791927" y="543690"/>
                  </a:lnTo>
                  <a:lnTo>
                    <a:pt x="761043" y="501002"/>
                  </a:lnTo>
                  <a:lnTo>
                    <a:pt x="727502" y="459558"/>
                  </a:lnTo>
                  <a:lnTo>
                    <a:pt x="691647" y="419430"/>
                  </a:lnTo>
                  <a:lnTo>
                    <a:pt x="653823" y="380686"/>
                  </a:lnTo>
                  <a:lnTo>
                    <a:pt x="614374" y="343397"/>
                  </a:lnTo>
                  <a:lnTo>
                    <a:pt x="573643" y="307633"/>
                  </a:lnTo>
                  <a:lnTo>
                    <a:pt x="531976" y="273464"/>
                  </a:lnTo>
                  <a:lnTo>
                    <a:pt x="489716" y="240961"/>
                  </a:lnTo>
                  <a:lnTo>
                    <a:pt x="447207" y="210192"/>
                  </a:lnTo>
                  <a:lnTo>
                    <a:pt x="404793" y="181229"/>
                  </a:lnTo>
                  <a:lnTo>
                    <a:pt x="362818" y="154142"/>
                  </a:lnTo>
                  <a:lnTo>
                    <a:pt x="321627" y="129000"/>
                  </a:lnTo>
                  <a:lnTo>
                    <a:pt x="281564" y="105873"/>
                  </a:lnTo>
                  <a:lnTo>
                    <a:pt x="242972" y="84832"/>
                  </a:lnTo>
                  <a:lnTo>
                    <a:pt x="206196" y="65947"/>
                  </a:lnTo>
                  <a:lnTo>
                    <a:pt x="171579" y="49288"/>
                  </a:lnTo>
                  <a:lnTo>
                    <a:pt x="110202" y="22927"/>
                  </a:lnTo>
                  <a:lnTo>
                    <a:pt x="61593" y="6311"/>
                  </a:lnTo>
                  <a:lnTo>
                    <a:pt x="42937" y="1832"/>
                  </a:lnTo>
                  <a:lnTo>
                    <a:pt x="2850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4"/>
            <p:cNvSpPr/>
            <p:nvPr/>
          </p:nvSpPr>
          <p:spPr>
            <a:xfrm>
              <a:off x="13339892" y="6550025"/>
              <a:ext cx="904875" cy="1743075"/>
            </a:xfrm>
            <a:custGeom>
              <a:avLst/>
              <a:gdLst/>
              <a:ahLst/>
              <a:cxnLst/>
              <a:rect l="l" t="t" r="r" b="b"/>
              <a:pathLst>
                <a:path w="904875" h="1743075">
                  <a:moveTo>
                    <a:pt x="196272" y="843153"/>
                  </a:moveTo>
                  <a:lnTo>
                    <a:pt x="194401" y="775200"/>
                  </a:lnTo>
                  <a:lnTo>
                    <a:pt x="189089" y="708975"/>
                  </a:lnTo>
                  <a:lnTo>
                    <a:pt x="180780" y="644645"/>
                  </a:lnTo>
                  <a:lnTo>
                    <a:pt x="169923" y="582375"/>
                  </a:lnTo>
                  <a:lnTo>
                    <a:pt x="156965" y="522331"/>
                  </a:lnTo>
                  <a:lnTo>
                    <a:pt x="142351" y="464681"/>
                  </a:lnTo>
                  <a:lnTo>
                    <a:pt x="126530" y="409589"/>
                  </a:lnTo>
                  <a:lnTo>
                    <a:pt x="109948" y="357221"/>
                  </a:lnTo>
                  <a:lnTo>
                    <a:pt x="93052" y="307745"/>
                  </a:lnTo>
                  <a:lnTo>
                    <a:pt x="76289" y="261326"/>
                  </a:lnTo>
                  <a:lnTo>
                    <a:pt x="60106" y="218131"/>
                  </a:lnTo>
                  <a:lnTo>
                    <a:pt x="44950" y="178324"/>
                  </a:lnTo>
                  <a:lnTo>
                    <a:pt x="31268" y="142073"/>
                  </a:lnTo>
                  <a:lnTo>
                    <a:pt x="10113" y="80903"/>
                  </a:lnTo>
                  <a:lnTo>
                    <a:pt x="217" y="35947"/>
                  </a:lnTo>
                  <a:lnTo>
                    <a:pt x="28505" y="0"/>
                  </a:lnTo>
                  <a:lnTo>
                    <a:pt x="42937" y="1832"/>
                  </a:lnTo>
                  <a:lnTo>
                    <a:pt x="84129" y="13366"/>
                  </a:lnTo>
                  <a:lnTo>
                    <a:pt x="139467" y="34925"/>
                  </a:lnTo>
                  <a:lnTo>
                    <a:pt x="206196" y="65947"/>
                  </a:lnTo>
                  <a:lnTo>
                    <a:pt x="242972" y="84832"/>
                  </a:lnTo>
                  <a:lnTo>
                    <a:pt x="281564" y="105873"/>
                  </a:lnTo>
                  <a:lnTo>
                    <a:pt x="321627" y="129000"/>
                  </a:lnTo>
                  <a:lnTo>
                    <a:pt x="362818" y="154142"/>
                  </a:lnTo>
                  <a:lnTo>
                    <a:pt x="404793" y="181229"/>
                  </a:lnTo>
                  <a:lnTo>
                    <a:pt x="447207" y="210192"/>
                  </a:lnTo>
                  <a:lnTo>
                    <a:pt x="489716" y="240961"/>
                  </a:lnTo>
                  <a:lnTo>
                    <a:pt x="531976" y="273464"/>
                  </a:lnTo>
                  <a:lnTo>
                    <a:pt x="573643" y="307633"/>
                  </a:lnTo>
                  <a:lnTo>
                    <a:pt x="614374" y="343397"/>
                  </a:lnTo>
                  <a:lnTo>
                    <a:pt x="653823" y="380686"/>
                  </a:lnTo>
                  <a:lnTo>
                    <a:pt x="691647" y="419430"/>
                  </a:lnTo>
                  <a:lnTo>
                    <a:pt x="727502" y="459558"/>
                  </a:lnTo>
                  <a:lnTo>
                    <a:pt x="761043" y="501002"/>
                  </a:lnTo>
                  <a:lnTo>
                    <a:pt x="791927" y="543690"/>
                  </a:lnTo>
                  <a:lnTo>
                    <a:pt x="819810" y="587553"/>
                  </a:lnTo>
                  <a:lnTo>
                    <a:pt x="844347" y="632521"/>
                  </a:lnTo>
                  <a:lnTo>
                    <a:pt x="865194" y="678523"/>
                  </a:lnTo>
                  <a:lnTo>
                    <a:pt x="882008" y="725489"/>
                  </a:lnTo>
                  <a:lnTo>
                    <a:pt x="894443" y="773350"/>
                  </a:lnTo>
                  <a:lnTo>
                    <a:pt x="902157" y="822034"/>
                  </a:lnTo>
                  <a:lnTo>
                    <a:pt x="904805" y="871474"/>
                  </a:lnTo>
                  <a:lnTo>
                    <a:pt x="902157" y="920944"/>
                  </a:lnTo>
                  <a:lnTo>
                    <a:pt x="894443" y="969721"/>
                  </a:lnTo>
                  <a:lnTo>
                    <a:pt x="882008" y="1017727"/>
                  </a:lnTo>
                  <a:lnTo>
                    <a:pt x="865194" y="1064885"/>
                  </a:lnTo>
                  <a:lnTo>
                    <a:pt x="844347" y="1111118"/>
                  </a:lnTo>
                  <a:lnTo>
                    <a:pt x="819810" y="1156350"/>
                  </a:lnTo>
                  <a:lnTo>
                    <a:pt x="791927" y="1200503"/>
                  </a:lnTo>
                  <a:lnTo>
                    <a:pt x="761043" y="1243500"/>
                  </a:lnTo>
                  <a:lnTo>
                    <a:pt x="727502" y="1285264"/>
                  </a:lnTo>
                  <a:lnTo>
                    <a:pt x="691647" y="1325718"/>
                  </a:lnTo>
                  <a:lnTo>
                    <a:pt x="653823" y="1364785"/>
                  </a:lnTo>
                  <a:lnTo>
                    <a:pt x="614374" y="1402388"/>
                  </a:lnTo>
                  <a:lnTo>
                    <a:pt x="573643" y="1438450"/>
                  </a:lnTo>
                  <a:lnTo>
                    <a:pt x="531976" y="1472893"/>
                  </a:lnTo>
                  <a:lnTo>
                    <a:pt x="489716" y="1505642"/>
                  </a:lnTo>
                  <a:lnTo>
                    <a:pt x="447207" y="1536618"/>
                  </a:lnTo>
                  <a:lnTo>
                    <a:pt x="404793" y="1565744"/>
                  </a:lnTo>
                  <a:lnTo>
                    <a:pt x="362818" y="1592945"/>
                  </a:lnTo>
                  <a:lnTo>
                    <a:pt x="321627" y="1618142"/>
                  </a:lnTo>
                  <a:lnTo>
                    <a:pt x="281564" y="1641258"/>
                  </a:lnTo>
                  <a:lnTo>
                    <a:pt x="242972" y="1662217"/>
                  </a:lnTo>
                  <a:lnTo>
                    <a:pt x="206196" y="1680942"/>
                  </a:lnTo>
                  <a:lnTo>
                    <a:pt x="171579" y="1697354"/>
                  </a:lnTo>
                  <a:lnTo>
                    <a:pt x="110202" y="1722937"/>
                  </a:lnTo>
                  <a:lnTo>
                    <a:pt x="61593" y="1738349"/>
                  </a:lnTo>
                  <a:lnTo>
                    <a:pt x="28505" y="1742973"/>
                  </a:lnTo>
                  <a:lnTo>
                    <a:pt x="14838" y="1739825"/>
                  </a:lnTo>
                  <a:lnTo>
                    <a:pt x="5791" y="1731799"/>
                  </a:lnTo>
                  <a:lnTo>
                    <a:pt x="974" y="1719087"/>
                  </a:lnTo>
                  <a:lnTo>
                    <a:pt x="0" y="1701881"/>
                  </a:lnTo>
                  <a:lnTo>
                    <a:pt x="2478" y="1680374"/>
                  </a:lnTo>
                  <a:lnTo>
                    <a:pt x="16240" y="1625227"/>
                  </a:lnTo>
                  <a:lnTo>
                    <a:pt x="39149" y="1555184"/>
                  </a:lnTo>
                  <a:lnTo>
                    <a:pt x="53063" y="1515058"/>
                  </a:lnTo>
                  <a:lnTo>
                    <a:pt x="68097" y="1471785"/>
                  </a:lnTo>
                  <a:lnTo>
                    <a:pt x="83863" y="1425558"/>
                  </a:lnTo>
                  <a:lnTo>
                    <a:pt x="99973" y="1376570"/>
                  </a:lnTo>
                  <a:lnTo>
                    <a:pt x="116038" y="1325012"/>
                  </a:lnTo>
                  <a:lnTo>
                    <a:pt x="131668" y="1271078"/>
                  </a:lnTo>
                  <a:lnTo>
                    <a:pt x="146475" y="1214959"/>
                  </a:lnTo>
                  <a:lnTo>
                    <a:pt x="160071" y="1156849"/>
                  </a:lnTo>
                  <a:lnTo>
                    <a:pt x="172067" y="1096938"/>
                  </a:lnTo>
                  <a:lnTo>
                    <a:pt x="182073" y="1035421"/>
                  </a:lnTo>
                  <a:lnTo>
                    <a:pt x="189702" y="972490"/>
                  </a:lnTo>
                  <a:lnTo>
                    <a:pt x="194565" y="908336"/>
                  </a:lnTo>
                  <a:lnTo>
                    <a:pt x="196272" y="843153"/>
                  </a:lnTo>
                  <a:close/>
                </a:path>
              </a:pathLst>
            </a:custGeom>
            <a:ln w="25400">
              <a:solidFill>
                <a:srgbClr val="F1A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5"/>
            <p:cNvSpPr/>
            <p:nvPr/>
          </p:nvSpPr>
          <p:spPr>
            <a:xfrm>
              <a:off x="12787373" y="6816725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600075" y="0"/>
                  </a:moveTo>
                  <a:lnTo>
                    <a:pt x="553172" y="1805"/>
                  </a:lnTo>
                  <a:lnTo>
                    <a:pt x="507257" y="7131"/>
                  </a:lnTo>
                  <a:lnTo>
                    <a:pt x="462465" y="15845"/>
                  </a:lnTo>
                  <a:lnTo>
                    <a:pt x="418927" y="27814"/>
                  </a:lnTo>
                  <a:lnTo>
                    <a:pt x="376779" y="42904"/>
                  </a:lnTo>
                  <a:lnTo>
                    <a:pt x="336151" y="60982"/>
                  </a:lnTo>
                  <a:lnTo>
                    <a:pt x="297179" y="81915"/>
                  </a:lnTo>
                  <a:lnTo>
                    <a:pt x="259996" y="105569"/>
                  </a:lnTo>
                  <a:lnTo>
                    <a:pt x="224734" y="131811"/>
                  </a:lnTo>
                  <a:lnTo>
                    <a:pt x="191527" y="160508"/>
                  </a:lnTo>
                  <a:lnTo>
                    <a:pt x="160508" y="191527"/>
                  </a:lnTo>
                  <a:lnTo>
                    <a:pt x="131811" y="224734"/>
                  </a:lnTo>
                  <a:lnTo>
                    <a:pt x="105569" y="259996"/>
                  </a:lnTo>
                  <a:lnTo>
                    <a:pt x="81915" y="297180"/>
                  </a:lnTo>
                  <a:lnTo>
                    <a:pt x="60982" y="336151"/>
                  </a:lnTo>
                  <a:lnTo>
                    <a:pt x="42904" y="376779"/>
                  </a:lnTo>
                  <a:lnTo>
                    <a:pt x="27814" y="418927"/>
                  </a:lnTo>
                  <a:lnTo>
                    <a:pt x="15845" y="462465"/>
                  </a:lnTo>
                  <a:lnTo>
                    <a:pt x="7131" y="507257"/>
                  </a:lnTo>
                  <a:lnTo>
                    <a:pt x="1805" y="553172"/>
                  </a:lnTo>
                  <a:lnTo>
                    <a:pt x="0" y="600075"/>
                  </a:lnTo>
                  <a:lnTo>
                    <a:pt x="1805" y="646961"/>
                  </a:lnTo>
                  <a:lnTo>
                    <a:pt x="7131" y="692861"/>
                  </a:lnTo>
                  <a:lnTo>
                    <a:pt x="15845" y="737641"/>
                  </a:lnTo>
                  <a:lnTo>
                    <a:pt x="27814" y="781168"/>
                  </a:lnTo>
                  <a:lnTo>
                    <a:pt x="42904" y="823309"/>
                  </a:lnTo>
                  <a:lnTo>
                    <a:pt x="60982" y="863929"/>
                  </a:lnTo>
                  <a:lnTo>
                    <a:pt x="81915" y="902897"/>
                  </a:lnTo>
                  <a:lnTo>
                    <a:pt x="105569" y="940077"/>
                  </a:lnTo>
                  <a:lnTo>
                    <a:pt x="131811" y="975337"/>
                  </a:lnTo>
                  <a:lnTo>
                    <a:pt x="160508" y="1008543"/>
                  </a:lnTo>
                  <a:lnTo>
                    <a:pt x="191527" y="1039561"/>
                  </a:lnTo>
                  <a:lnTo>
                    <a:pt x="224734" y="1068259"/>
                  </a:lnTo>
                  <a:lnTo>
                    <a:pt x="259996" y="1094503"/>
                  </a:lnTo>
                  <a:lnTo>
                    <a:pt x="297179" y="1118159"/>
                  </a:lnTo>
                  <a:lnTo>
                    <a:pt x="336151" y="1139094"/>
                  </a:lnTo>
                  <a:lnTo>
                    <a:pt x="376779" y="1157174"/>
                  </a:lnTo>
                  <a:lnTo>
                    <a:pt x="418927" y="1172267"/>
                  </a:lnTo>
                  <a:lnTo>
                    <a:pt x="462465" y="1184237"/>
                  </a:lnTo>
                  <a:lnTo>
                    <a:pt x="507257" y="1192953"/>
                  </a:lnTo>
                  <a:lnTo>
                    <a:pt x="553172" y="1198281"/>
                  </a:lnTo>
                  <a:lnTo>
                    <a:pt x="600075" y="1200086"/>
                  </a:lnTo>
                  <a:lnTo>
                    <a:pt x="646961" y="1198281"/>
                  </a:lnTo>
                  <a:lnTo>
                    <a:pt x="692862" y="1192953"/>
                  </a:lnTo>
                  <a:lnTo>
                    <a:pt x="737644" y="1184237"/>
                  </a:lnTo>
                  <a:lnTo>
                    <a:pt x="781174" y="1172267"/>
                  </a:lnTo>
                  <a:lnTo>
                    <a:pt x="823318" y="1157174"/>
                  </a:lnTo>
                  <a:lnTo>
                    <a:pt x="863942" y="1139094"/>
                  </a:lnTo>
                  <a:lnTo>
                    <a:pt x="902913" y="1118159"/>
                  </a:lnTo>
                  <a:lnTo>
                    <a:pt x="940097" y="1094503"/>
                  </a:lnTo>
                  <a:lnTo>
                    <a:pt x="975362" y="1068259"/>
                  </a:lnTo>
                  <a:lnTo>
                    <a:pt x="1008572" y="1039561"/>
                  </a:lnTo>
                  <a:lnTo>
                    <a:pt x="1039595" y="1008543"/>
                  </a:lnTo>
                  <a:lnTo>
                    <a:pt x="1068298" y="975337"/>
                  </a:lnTo>
                  <a:lnTo>
                    <a:pt x="1094546" y="940077"/>
                  </a:lnTo>
                  <a:lnTo>
                    <a:pt x="1118206" y="902897"/>
                  </a:lnTo>
                  <a:lnTo>
                    <a:pt x="1139145" y="863929"/>
                  </a:lnTo>
                  <a:lnTo>
                    <a:pt x="1157229" y="823309"/>
                  </a:lnTo>
                  <a:lnTo>
                    <a:pt x="1172324" y="781168"/>
                  </a:lnTo>
                  <a:lnTo>
                    <a:pt x="1184297" y="737641"/>
                  </a:lnTo>
                  <a:lnTo>
                    <a:pt x="1193015" y="692861"/>
                  </a:lnTo>
                  <a:lnTo>
                    <a:pt x="1198344" y="646961"/>
                  </a:lnTo>
                  <a:lnTo>
                    <a:pt x="1200150" y="600075"/>
                  </a:lnTo>
                  <a:lnTo>
                    <a:pt x="1198344" y="553172"/>
                  </a:lnTo>
                  <a:lnTo>
                    <a:pt x="1193015" y="507257"/>
                  </a:lnTo>
                  <a:lnTo>
                    <a:pt x="1184297" y="462465"/>
                  </a:lnTo>
                  <a:lnTo>
                    <a:pt x="1172324" y="418927"/>
                  </a:lnTo>
                  <a:lnTo>
                    <a:pt x="1157229" y="376779"/>
                  </a:lnTo>
                  <a:lnTo>
                    <a:pt x="1139145" y="336151"/>
                  </a:lnTo>
                  <a:lnTo>
                    <a:pt x="1118206" y="297179"/>
                  </a:lnTo>
                  <a:lnTo>
                    <a:pt x="1094546" y="259996"/>
                  </a:lnTo>
                  <a:lnTo>
                    <a:pt x="1068298" y="224734"/>
                  </a:lnTo>
                  <a:lnTo>
                    <a:pt x="1039595" y="191527"/>
                  </a:lnTo>
                  <a:lnTo>
                    <a:pt x="1008572" y="160508"/>
                  </a:lnTo>
                  <a:lnTo>
                    <a:pt x="975362" y="131811"/>
                  </a:lnTo>
                  <a:lnTo>
                    <a:pt x="940097" y="105569"/>
                  </a:lnTo>
                  <a:lnTo>
                    <a:pt x="902913" y="81914"/>
                  </a:lnTo>
                  <a:lnTo>
                    <a:pt x="863942" y="60982"/>
                  </a:lnTo>
                  <a:lnTo>
                    <a:pt x="823318" y="42904"/>
                  </a:lnTo>
                  <a:lnTo>
                    <a:pt x="781174" y="27814"/>
                  </a:lnTo>
                  <a:lnTo>
                    <a:pt x="737644" y="15845"/>
                  </a:lnTo>
                  <a:lnTo>
                    <a:pt x="692862" y="7131"/>
                  </a:lnTo>
                  <a:lnTo>
                    <a:pt x="646961" y="180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"/>
            <p:cNvSpPr/>
            <p:nvPr/>
          </p:nvSpPr>
          <p:spPr>
            <a:xfrm>
              <a:off x="12787373" y="6816725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0" y="600075"/>
                  </a:moveTo>
                  <a:lnTo>
                    <a:pt x="1805" y="553172"/>
                  </a:lnTo>
                  <a:lnTo>
                    <a:pt x="7131" y="507257"/>
                  </a:lnTo>
                  <a:lnTo>
                    <a:pt x="15845" y="462465"/>
                  </a:lnTo>
                  <a:lnTo>
                    <a:pt x="27814" y="418927"/>
                  </a:lnTo>
                  <a:lnTo>
                    <a:pt x="42904" y="376779"/>
                  </a:lnTo>
                  <a:lnTo>
                    <a:pt x="60982" y="336151"/>
                  </a:lnTo>
                  <a:lnTo>
                    <a:pt x="81915" y="297180"/>
                  </a:lnTo>
                  <a:lnTo>
                    <a:pt x="105569" y="259996"/>
                  </a:lnTo>
                  <a:lnTo>
                    <a:pt x="131811" y="224734"/>
                  </a:lnTo>
                  <a:lnTo>
                    <a:pt x="160508" y="191527"/>
                  </a:lnTo>
                  <a:lnTo>
                    <a:pt x="191527" y="160508"/>
                  </a:lnTo>
                  <a:lnTo>
                    <a:pt x="224734" y="131811"/>
                  </a:lnTo>
                  <a:lnTo>
                    <a:pt x="259996" y="105569"/>
                  </a:lnTo>
                  <a:lnTo>
                    <a:pt x="297179" y="81915"/>
                  </a:lnTo>
                  <a:lnTo>
                    <a:pt x="336151" y="60982"/>
                  </a:lnTo>
                  <a:lnTo>
                    <a:pt x="376779" y="42904"/>
                  </a:lnTo>
                  <a:lnTo>
                    <a:pt x="418927" y="27814"/>
                  </a:lnTo>
                  <a:lnTo>
                    <a:pt x="462465" y="15845"/>
                  </a:lnTo>
                  <a:lnTo>
                    <a:pt x="507257" y="7131"/>
                  </a:lnTo>
                  <a:lnTo>
                    <a:pt x="553172" y="1805"/>
                  </a:lnTo>
                  <a:lnTo>
                    <a:pt x="600075" y="0"/>
                  </a:lnTo>
                  <a:lnTo>
                    <a:pt x="646961" y="1805"/>
                  </a:lnTo>
                  <a:lnTo>
                    <a:pt x="692862" y="7131"/>
                  </a:lnTo>
                  <a:lnTo>
                    <a:pt x="737644" y="15845"/>
                  </a:lnTo>
                  <a:lnTo>
                    <a:pt x="781174" y="27814"/>
                  </a:lnTo>
                  <a:lnTo>
                    <a:pt x="823318" y="42904"/>
                  </a:lnTo>
                  <a:lnTo>
                    <a:pt x="863942" y="60982"/>
                  </a:lnTo>
                  <a:lnTo>
                    <a:pt x="902913" y="81914"/>
                  </a:lnTo>
                  <a:lnTo>
                    <a:pt x="940097" y="105569"/>
                  </a:lnTo>
                  <a:lnTo>
                    <a:pt x="975362" y="131811"/>
                  </a:lnTo>
                  <a:lnTo>
                    <a:pt x="1008572" y="160508"/>
                  </a:lnTo>
                  <a:lnTo>
                    <a:pt x="1039595" y="191527"/>
                  </a:lnTo>
                  <a:lnTo>
                    <a:pt x="1068298" y="224734"/>
                  </a:lnTo>
                  <a:lnTo>
                    <a:pt x="1094546" y="259996"/>
                  </a:lnTo>
                  <a:lnTo>
                    <a:pt x="1118206" y="297179"/>
                  </a:lnTo>
                  <a:lnTo>
                    <a:pt x="1139145" y="336151"/>
                  </a:lnTo>
                  <a:lnTo>
                    <a:pt x="1157229" y="376779"/>
                  </a:lnTo>
                  <a:lnTo>
                    <a:pt x="1172324" y="418927"/>
                  </a:lnTo>
                  <a:lnTo>
                    <a:pt x="1184297" y="462465"/>
                  </a:lnTo>
                  <a:lnTo>
                    <a:pt x="1193015" y="507257"/>
                  </a:lnTo>
                  <a:lnTo>
                    <a:pt x="1198344" y="553172"/>
                  </a:lnTo>
                  <a:lnTo>
                    <a:pt x="1200150" y="600075"/>
                  </a:lnTo>
                  <a:lnTo>
                    <a:pt x="1198344" y="646961"/>
                  </a:lnTo>
                  <a:lnTo>
                    <a:pt x="1193015" y="692861"/>
                  </a:lnTo>
                  <a:lnTo>
                    <a:pt x="1184297" y="737641"/>
                  </a:lnTo>
                  <a:lnTo>
                    <a:pt x="1172324" y="781168"/>
                  </a:lnTo>
                  <a:lnTo>
                    <a:pt x="1157229" y="823309"/>
                  </a:lnTo>
                  <a:lnTo>
                    <a:pt x="1139145" y="863929"/>
                  </a:lnTo>
                  <a:lnTo>
                    <a:pt x="1118206" y="902897"/>
                  </a:lnTo>
                  <a:lnTo>
                    <a:pt x="1094546" y="940077"/>
                  </a:lnTo>
                  <a:lnTo>
                    <a:pt x="1068298" y="975337"/>
                  </a:lnTo>
                  <a:lnTo>
                    <a:pt x="1039595" y="1008543"/>
                  </a:lnTo>
                  <a:lnTo>
                    <a:pt x="1008572" y="1039561"/>
                  </a:lnTo>
                  <a:lnTo>
                    <a:pt x="975362" y="1068259"/>
                  </a:lnTo>
                  <a:lnTo>
                    <a:pt x="940097" y="1094503"/>
                  </a:lnTo>
                  <a:lnTo>
                    <a:pt x="902913" y="1118159"/>
                  </a:lnTo>
                  <a:lnTo>
                    <a:pt x="863942" y="1139094"/>
                  </a:lnTo>
                  <a:lnTo>
                    <a:pt x="823318" y="1157174"/>
                  </a:lnTo>
                  <a:lnTo>
                    <a:pt x="781174" y="1172267"/>
                  </a:lnTo>
                  <a:lnTo>
                    <a:pt x="737644" y="1184237"/>
                  </a:lnTo>
                  <a:lnTo>
                    <a:pt x="692862" y="1192953"/>
                  </a:lnTo>
                  <a:lnTo>
                    <a:pt x="646961" y="1198281"/>
                  </a:lnTo>
                  <a:lnTo>
                    <a:pt x="600075" y="1200086"/>
                  </a:lnTo>
                  <a:lnTo>
                    <a:pt x="553172" y="1198281"/>
                  </a:lnTo>
                  <a:lnTo>
                    <a:pt x="507257" y="1192953"/>
                  </a:lnTo>
                  <a:lnTo>
                    <a:pt x="462465" y="1184237"/>
                  </a:lnTo>
                  <a:lnTo>
                    <a:pt x="418927" y="1172267"/>
                  </a:lnTo>
                  <a:lnTo>
                    <a:pt x="376779" y="1157174"/>
                  </a:lnTo>
                  <a:lnTo>
                    <a:pt x="336151" y="1139094"/>
                  </a:lnTo>
                  <a:lnTo>
                    <a:pt x="297179" y="1118159"/>
                  </a:lnTo>
                  <a:lnTo>
                    <a:pt x="259996" y="1094503"/>
                  </a:lnTo>
                  <a:lnTo>
                    <a:pt x="224734" y="1068259"/>
                  </a:lnTo>
                  <a:lnTo>
                    <a:pt x="191527" y="1039561"/>
                  </a:lnTo>
                  <a:lnTo>
                    <a:pt x="160508" y="1008543"/>
                  </a:lnTo>
                  <a:lnTo>
                    <a:pt x="131811" y="975337"/>
                  </a:lnTo>
                  <a:lnTo>
                    <a:pt x="105569" y="940077"/>
                  </a:lnTo>
                  <a:lnTo>
                    <a:pt x="81915" y="902897"/>
                  </a:lnTo>
                  <a:lnTo>
                    <a:pt x="60982" y="863929"/>
                  </a:lnTo>
                  <a:lnTo>
                    <a:pt x="42904" y="823309"/>
                  </a:lnTo>
                  <a:lnTo>
                    <a:pt x="27814" y="781168"/>
                  </a:lnTo>
                  <a:lnTo>
                    <a:pt x="15845" y="737641"/>
                  </a:lnTo>
                  <a:lnTo>
                    <a:pt x="7131" y="692861"/>
                  </a:lnTo>
                  <a:lnTo>
                    <a:pt x="1805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92197" y="5116449"/>
              <a:ext cx="1485900" cy="1485900"/>
            </a:xfrm>
            <a:prstGeom prst="rect">
              <a:avLst/>
            </a:prstGeom>
          </p:spPr>
        </p:pic>
        <p:sp>
          <p:nvSpPr>
            <p:cNvPr id="166" name="object 18"/>
            <p:cNvSpPr/>
            <p:nvPr/>
          </p:nvSpPr>
          <p:spPr>
            <a:xfrm>
              <a:off x="14492417" y="4987925"/>
              <a:ext cx="904875" cy="1733550"/>
            </a:xfrm>
            <a:custGeom>
              <a:avLst/>
              <a:gdLst/>
              <a:ahLst/>
              <a:cxnLst/>
              <a:rect l="l" t="t" r="r" b="b"/>
              <a:pathLst>
                <a:path w="904875" h="1733550">
                  <a:moveTo>
                    <a:pt x="28505" y="0"/>
                  </a:moveTo>
                  <a:lnTo>
                    <a:pt x="14306" y="1813"/>
                  </a:lnTo>
                  <a:lnTo>
                    <a:pt x="5156" y="8486"/>
                  </a:lnTo>
                  <a:lnTo>
                    <a:pt x="609" y="19853"/>
                  </a:lnTo>
                  <a:lnTo>
                    <a:pt x="217" y="35748"/>
                  </a:lnTo>
                  <a:lnTo>
                    <a:pt x="3534" y="56006"/>
                  </a:lnTo>
                  <a:lnTo>
                    <a:pt x="10113" y="80463"/>
                  </a:lnTo>
                  <a:lnTo>
                    <a:pt x="19507" y="108951"/>
                  </a:lnTo>
                  <a:lnTo>
                    <a:pt x="31268" y="141307"/>
                  </a:lnTo>
                  <a:lnTo>
                    <a:pt x="76289" y="259923"/>
                  </a:lnTo>
                  <a:lnTo>
                    <a:pt x="93052" y="306092"/>
                  </a:lnTo>
                  <a:lnTo>
                    <a:pt x="109948" y="355303"/>
                  </a:lnTo>
                  <a:lnTo>
                    <a:pt x="126530" y="407387"/>
                  </a:lnTo>
                  <a:lnTo>
                    <a:pt x="142351" y="462181"/>
                  </a:lnTo>
                  <a:lnTo>
                    <a:pt x="156965" y="519519"/>
                  </a:lnTo>
                  <a:lnTo>
                    <a:pt x="169923" y="579236"/>
                  </a:lnTo>
                  <a:lnTo>
                    <a:pt x="180780" y="641166"/>
                  </a:lnTo>
                  <a:lnTo>
                    <a:pt x="189089" y="705143"/>
                  </a:lnTo>
                  <a:lnTo>
                    <a:pt x="194401" y="771003"/>
                  </a:lnTo>
                  <a:lnTo>
                    <a:pt x="196272" y="838581"/>
                  </a:lnTo>
                  <a:lnTo>
                    <a:pt x="194565" y="903404"/>
                  </a:lnTo>
                  <a:lnTo>
                    <a:pt x="189702" y="967204"/>
                  </a:lnTo>
                  <a:lnTo>
                    <a:pt x="182073" y="1029788"/>
                  </a:lnTo>
                  <a:lnTo>
                    <a:pt x="172067" y="1090965"/>
                  </a:lnTo>
                  <a:lnTo>
                    <a:pt x="160071" y="1150544"/>
                  </a:lnTo>
                  <a:lnTo>
                    <a:pt x="146475" y="1208334"/>
                  </a:lnTo>
                  <a:lnTo>
                    <a:pt x="131668" y="1264142"/>
                  </a:lnTo>
                  <a:lnTo>
                    <a:pt x="116038" y="1317778"/>
                  </a:lnTo>
                  <a:lnTo>
                    <a:pt x="99973" y="1369050"/>
                  </a:lnTo>
                  <a:lnTo>
                    <a:pt x="83863" y="1417767"/>
                  </a:lnTo>
                  <a:lnTo>
                    <a:pt x="68097" y="1463738"/>
                  </a:lnTo>
                  <a:lnTo>
                    <a:pt x="39149" y="1546675"/>
                  </a:lnTo>
                  <a:lnTo>
                    <a:pt x="26745" y="1583258"/>
                  </a:lnTo>
                  <a:lnTo>
                    <a:pt x="16240" y="1616329"/>
                  </a:lnTo>
                  <a:lnTo>
                    <a:pt x="8021" y="1645697"/>
                  </a:lnTo>
                  <a:lnTo>
                    <a:pt x="2478" y="1671171"/>
                  </a:lnTo>
                  <a:lnTo>
                    <a:pt x="0" y="1692559"/>
                  </a:lnTo>
                  <a:lnTo>
                    <a:pt x="974" y="1709669"/>
                  </a:lnTo>
                  <a:lnTo>
                    <a:pt x="5791" y="1722311"/>
                  </a:lnTo>
                  <a:lnTo>
                    <a:pt x="14838" y="1730292"/>
                  </a:lnTo>
                  <a:lnTo>
                    <a:pt x="28505" y="1733423"/>
                  </a:lnTo>
                  <a:lnTo>
                    <a:pt x="42937" y="1732504"/>
                  </a:lnTo>
                  <a:lnTo>
                    <a:pt x="84129" y="1722468"/>
                  </a:lnTo>
                  <a:lnTo>
                    <a:pt x="139467" y="1702011"/>
                  </a:lnTo>
                  <a:lnTo>
                    <a:pt x="206196" y="1671745"/>
                  </a:lnTo>
                  <a:lnTo>
                    <a:pt x="242972" y="1653126"/>
                  </a:lnTo>
                  <a:lnTo>
                    <a:pt x="281564" y="1632285"/>
                  </a:lnTo>
                  <a:lnTo>
                    <a:pt x="321627" y="1609298"/>
                  </a:lnTo>
                  <a:lnTo>
                    <a:pt x="362818" y="1584242"/>
                  </a:lnTo>
                  <a:lnTo>
                    <a:pt x="404793" y="1557194"/>
                  </a:lnTo>
                  <a:lnTo>
                    <a:pt x="447207" y="1528230"/>
                  </a:lnTo>
                  <a:lnTo>
                    <a:pt x="489716" y="1497427"/>
                  </a:lnTo>
                  <a:lnTo>
                    <a:pt x="531976" y="1464861"/>
                  </a:lnTo>
                  <a:lnTo>
                    <a:pt x="573643" y="1430609"/>
                  </a:lnTo>
                  <a:lnTo>
                    <a:pt x="614374" y="1394748"/>
                  </a:lnTo>
                  <a:lnTo>
                    <a:pt x="653823" y="1357354"/>
                  </a:lnTo>
                  <a:lnTo>
                    <a:pt x="691647" y="1318505"/>
                  </a:lnTo>
                  <a:lnTo>
                    <a:pt x="727502" y="1278275"/>
                  </a:lnTo>
                  <a:lnTo>
                    <a:pt x="761043" y="1236743"/>
                  </a:lnTo>
                  <a:lnTo>
                    <a:pt x="791927" y="1193985"/>
                  </a:lnTo>
                  <a:lnTo>
                    <a:pt x="819810" y="1150076"/>
                  </a:lnTo>
                  <a:lnTo>
                    <a:pt x="844347" y="1105095"/>
                  </a:lnTo>
                  <a:lnTo>
                    <a:pt x="865194" y="1059118"/>
                  </a:lnTo>
                  <a:lnTo>
                    <a:pt x="882008" y="1012220"/>
                  </a:lnTo>
                  <a:lnTo>
                    <a:pt x="894443" y="964479"/>
                  </a:lnTo>
                  <a:lnTo>
                    <a:pt x="902157" y="915972"/>
                  </a:lnTo>
                  <a:lnTo>
                    <a:pt x="904805" y="866775"/>
                  </a:lnTo>
                  <a:lnTo>
                    <a:pt x="901967" y="815854"/>
                  </a:lnTo>
                  <a:lnTo>
                    <a:pt x="893708" y="765742"/>
                  </a:lnTo>
                  <a:lnTo>
                    <a:pt x="880410" y="716515"/>
                  </a:lnTo>
                  <a:lnTo>
                    <a:pt x="862455" y="668251"/>
                  </a:lnTo>
                  <a:lnTo>
                    <a:pt x="840226" y="621028"/>
                  </a:lnTo>
                  <a:lnTo>
                    <a:pt x="814105" y="574923"/>
                  </a:lnTo>
                  <a:lnTo>
                    <a:pt x="784474" y="530012"/>
                  </a:lnTo>
                  <a:lnTo>
                    <a:pt x="751716" y="486374"/>
                  </a:lnTo>
                  <a:lnTo>
                    <a:pt x="716213" y="444086"/>
                  </a:lnTo>
                  <a:lnTo>
                    <a:pt x="678346" y="403226"/>
                  </a:lnTo>
                  <a:lnTo>
                    <a:pt x="638500" y="363870"/>
                  </a:lnTo>
                  <a:lnTo>
                    <a:pt x="597054" y="326096"/>
                  </a:lnTo>
                  <a:lnTo>
                    <a:pt x="554393" y="289981"/>
                  </a:lnTo>
                  <a:lnTo>
                    <a:pt x="510898" y="255603"/>
                  </a:lnTo>
                  <a:lnTo>
                    <a:pt x="466952" y="223039"/>
                  </a:lnTo>
                  <a:lnTo>
                    <a:pt x="422936" y="192367"/>
                  </a:lnTo>
                  <a:lnTo>
                    <a:pt x="379234" y="163663"/>
                  </a:lnTo>
                  <a:lnTo>
                    <a:pt x="336227" y="137006"/>
                  </a:lnTo>
                  <a:lnTo>
                    <a:pt x="294297" y="112472"/>
                  </a:lnTo>
                  <a:lnTo>
                    <a:pt x="253828" y="90140"/>
                  </a:lnTo>
                  <a:lnTo>
                    <a:pt x="215201" y="70086"/>
                  </a:lnTo>
                  <a:lnTo>
                    <a:pt x="178798" y="52387"/>
                  </a:lnTo>
                  <a:lnTo>
                    <a:pt x="114195" y="24367"/>
                  </a:lnTo>
                  <a:lnTo>
                    <a:pt x="63078" y="6698"/>
                  </a:lnTo>
                  <a:lnTo>
                    <a:pt x="43532" y="1939"/>
                  </a:lnTo>
                  <a:lnTo>
                    <a:pt x="28505" y="0"/>
                  </a:lnTo>
                  <a:close/>
                </a:path>
              </a:pathLst>
            </a:cu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9"/>
            <p:cNvSpPr/>
            <p:nvPr/>
          </p:nvSpPr>
          <p:spPr>
            <a:xfrm>
              <a:off x="14492417" y="4987925"/>
              <a:ext cx="904875" cy="1733550"/>
            </a:xfrm>
            <a:custGeom>
              <a:avLst/>
              <a:gdLst/>
              <a:ahLst/>
              <a:cxnLst/>
              <a:rect l="l" t="t" r="r" b="b"/>
              <a:pathLst>
                <a:path w="904875" h="1733550">
                  <a:moveTo>
                    <a:pt x="196272" y="838581"/>
                  </a:moveTo>
                  <a:lnTo>
                    <a:pt x="194401" y="771003"/>
                  </a:lnTo>
                  <a:lnTo>
                    <a:pt x="189089" y="705143"/>
                  </a:lnTo>
                  <a:lnTo>
                    <a:pt x="180780" y="641166"/>
                  </a:lnTo>
                  <a:lnTo>
                    <a:pt x="169923" y="579236"/>
                  </a:lnTo>
                  <a:lnTo>
                    <a:pt x="156965" y="519519"/>
                  </a:lnTo>
                  <a:lnTo>
                    <a:pt x="142351" y="462181"/>
                  </a:lnTo>
                  <a:lnTo>
                    <a:pt x="126530" y="407387"/>
                  </a:lnTo>
                  <a:lnTo>
                    <a:pt x="109948" y="355303"/>
                  </a:lnTo>
                  <a:lnTo>
                    <a:pt x="93052" y="306092"/>
                  </a:lnTo>
                  <a:lnTo>
                    <a:pt x="76289" y="259923"/>
                  </a:lnTo>
                  <a:lnTo>
                    <a:pt x="60106" y="216958"/>
                  </a:lnTo>
                  <a:lnTo>
                    <a:pt x="44950" y="177364"/>
                  </a:lnTo>
                  <a:lnTo>
                    <a:pt x="31268" y="141307"/>
                  </a:lnTo>
                  <a:lnTo>
                    <a:pt x="10113" y="80463"/>
                  </a:lnTo>
                  <a:lnTo>
                    <a:pt x="217" y="35748"/>
                  </a:lnTo>
                  <a:lnTo>
                    <a:pt x="28505" y="0"/>
                  </a:lnTo>
                  <a:lnTo>
                    <a:pt x="43532" y="1939"/>
                  </a:lnTo>
                  <a:lnTo>
                    <a:pt x="86760" y="14200"/>
                  </a:lnTo>
                  <a:lnTo>
                    <a:pt x="145002" y="37122"/>
                  </a:lnTo>
                  <a:lnTo>
                    <a:pt x="215201" y="70086"/>
                  </a:lnTo>
                  <a:lnTo>
                    <a:pt x="253828" y="90140"/>
                  </a:lnTo>
                  <a:lnTo>
                    <a:pt x="294297" y="112472"/>
                  </a:lnTo>
                  <a:lnTo>
                    <a:pt x="336227" y="137006"/>
                  </a:lnTo>
                  <a:lnTo>
                    <a:pt x="379234" y="163663"/>
                  </a:lnTo>
                  <a:lnTo>
                    <a:pt x="422936" y="192367"/>
                  </a:lnTo>
                  <a:lnTo>
                    <a:pt x="466952" y="223039"/>
                  </a:lnTo>
                  <a:lnTo>
                    <a:pt x="510898" y="255603"/>
                  </a:lnTo>
                  <a:lnTo>
                    <a:pt x="554393" y="289981"/>
                  </a:lnTo>
                  <a:lnTo>
                    <a:pt x="597054" y="326096"/>
                  </a:lnTo>
                  <a:lnTo>
                    <a:pt x="638500" y="363870"/>
                  </a:lnTo>
                  <a:lnTo>
                    <a:pt x="678346" y="403226"/>
                  </a:lnTo>
                  <a:lnTo>
                    <a:pt x="716213" y="444086"/>
                  </a:lnTo>
                  <a:lnTo>
                    <a:pt x="751716" y="486374"/>
                  </a:lnTo>
                  <a:lnTo>
                    <a:pt x="784474" y="530012"/>
                  </a:lnTo>
                  <a:lnTo>
                    <a:pt x="814105" y="574923"/>
                  </a:lnTo>
                  <a:lnTo>
                    <a:pt x="840226" y="621028"/>
                  </a:lnTo>
                  <a:lnTo>
                    <a:pt x="862455" y="668251"/>
                  </a:lnTo>
                  <a:lnTo>
                    <a:pt x="880410" y="716515"/>
                  </a:lnTo>
                  <a:lnTo>
                    <a:pt x="893708" y="765742"/>
                  </a:lnTo>
                  <a:lnTo>
                    <a:pt x="901967" y="815854"/>
                  </a:lnTo>
                  <a:lnTo>
                    <a:pt x="904805" y="866775"/>
                  </a:lnTo>
                  <a:lnTo>
                    <a:pt x="902157" y="915972"/>
                  </a:lnTo>
                  <a:lnTo>
                    <a:pt x="894443" y="964479"/>
                  </a:lnTo>
                  <a:lnTo>
                    <a:pt x="882008" y="1012220"/>
                  </a:lnTo>
                  <a:lnTo>
                    <a:pt x="865194" y="1059118"/>
                  </a:lnTo>
                  <a:lnTo>
                    <a:pt x="844347" y="1105095"/>
                  </a:lnTo>
                  <a:lnTo>
                    <a:pt x="819810" y="1150076"/>
                  </a:lnTo>
                  <a:lnTo>
                    <a:pt x="791927" y="1193985"/>
                  </a:lnTo>
                  <a:lnTo>
                    <a:pt x="761043" y="1236743"/>
                  </a:lnTo>
                  <a:lnTo>
                    <a:pt x="727502" y="1278275"/>
                  </a:lnTo>
                  <a:lnTo>
                    <a:pt x="691647" y="1318505"/>
                  </a:lnTo>
                  <a:lnTo>
                    <a:pt x="653823" y="1357354"/>
                  </a:lnTo>
                  <a:lnTo>
                    <a:pt x="614374" y="1394748"/>
                  </a:lnTo>
                  <a:lnTo>
                    <a:pt x="573643" y="1430609"/>
                  </a:lnTo>
                  <a:lnTo>
                    <a:pt x="531976" y="1464861"/>
                  </a:lnTo>
                  <a:lnTo>
                    <a:pt x="489716" y="1497427"/>
                  </a:lnTo>
                  <a:lnTo>
                    <a:pt x="447207" y="1528230"/>
                  </a:lnTo>
                  <a:lnTo>
                    <a:pt x="404793" y="1557194"/>
                  </a:lnTo>
                  <a:lnTo>
                    <a:pt x="362818" y="1584242"/>
                  </a:lnTo>
                  <a:lnTo>
                    <a:pt x="321627" y="1609298"/>
                  </a:lnTo>
                  <a:lnTo>
                    <a:pt x="281564" y="1632285"/>
                  </a:lnTo>
                  <a:lnTo>
                    <a:pt x="242972" y="1653126"/>
                  </a:lnTo>
                  <a:lnTo>
                    <a:pt x="206196" y="1671745"/>
                  </a:lnTo>
                  <a:lnTo>
                    <a:pt x="171579" y="1688066"/>
                  </a:lnTo>
                  <a:lnTo>
                    <a:pt x="110202" y="1713503"/>
                  </a:lnTo>
                  <a:lnTo>
                    <a:pt x="61593" y="1728827"/>
                  </a:lnTo>
                  <a:lnTo>
                    <a:pt x="28505" y="1733423"/>
                  </a:lnTo>
                  <a:lnTo>
                    <a:pt x="14838" y="1730292"/>
                  </a:lnTo>
                  <a:lnTo>
                    <a:pt x="5791" y="1722311"/>
                  </a:lnTo>
                  <a:lnTo>
                    <a:pt x="974" y="1709669"/>
                  </a:lnTo>
                  <a:lnTo>
                    <a:pt x="0" y="1692559"/>
                  </a:lnTo>
                  <a:lnTo>
                    <a:pt x="2478" y="1671171"/>
                  </a:lnTo>
                  <a:lnTo>
                    <a:pt x="16240" y="1616329"/>
                  </a:lnTo>
                  <a:lnTo>
                    <a:pt x="39149" y="1546675"/>
                  </a:lnTo>
                  <a:lnTo>
                    <a:pt x="53063" y="1506771"/>
                  </a:lnTo>
                  <a:lnTo>
                    <a:pt x="68097" y="1463738"/>
                  </a:lnTo>
                  <a:lnTo>
                    <a:pt x="83863" y="1417767"/>
                  </a:lnTo>
                  <a:lnTo>
                    <a:pt x="99973" y="1369050"/>
                  </a:lnTo>
                  <a:lnTo>
                    <a:pt x="116038" y="1317778"/>
                  </a:lnTo>
                  <a:lnTo>
                    <a:pt x="131668" y="1264142"/>
                  </a:lnTo>
                  <a:lnTo>
                    <a:pt x="146475" y="1208334"/>
                  </a:lnTo>
                  <a:lnTo>
                    <a:pt x="160071" y="1150544"/>
                  </a:lnTo>
                  <a:lnTo>
                    <a:pt x="172067" y="1090965"/>
                  </a:lnTo>
                  <a:lnTo>
                    <a:pt x="182073" y="1029788"/>
                  </a:lnTo>
                  <a:lnTo>
                    <a:pt x="189702" y="967204"/>
                  </a:lnTo>
                  <a:lnTo>
                    <a:pt x="194565" y="903404"/>
                  </a:lnTo>
                  <a:lnTo>
                    <a:pt x="196272" y="838581"/>
                  </a:lnTo>
                  <a:close/>
                </a:path>
              </a:pathLst>
            </a:custGeom>
            <a:ln w="25400">
              <a:solidFill>
                <a:srgbClr val="A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0"/>
            <p:cNvSpPr/>
            <p:nvPr/>
          </p:nvSpPr>
          <p:spPr>
            <a:xfrm>
              <a:off x="13939897" y="5254625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600075" y="0"/>
                  </a:moveTo>
                  <a:lnTo>
                    <a:pt x="553172" y="1805"/>
                  </a:lnTo>
                  <a:lnTo>
                    <a:pt x="507257" y="7131"/>
                  </a:lnTo>
                  <a:lnTo>
                    <a:pt x="462465" y="15845"/>
                  </a:lnTo>
                  <a:lnTo>
                    <a:pt x="418927" y="27814"/>
                  </a:lnTo>
                  <a:lnTo>
                    <a:pt x="376779" y="42904"/>
                  </a:lnTo>
                  <a:lnTo>
                    <a:pt x="336151" y="60982"/>
                  </a:lnTo>
                  <a:lnTo>
                    <a:pt x="297179" y="81914"/>
                  </a:lnTo>
                  <a:lnTo>
                    <a:pt x="259996" y="105569"/>
                  </a:lnTo>
                  <a:lnTo>
                    <a:pt x="224734" y="131811"/>
                  </a:lnTo>
                  <a:lnTo>
                    <a:pt x="191527" y="160508"/>
                  </a:lnTo>
                  <a:lnTo>
                    <a:pt x="160508" y="191527"/>
                  </a:lnTo>
                  <a:lnTo>
                    <a:pt x="131811" y="224734"/>
                  </a:lnTo>
                  <a:lnTo>
                    <a:pt x="105569" y="259996"/>
                  </a:lnTo>
                  <a:lnTo>
                    <a:pt x="81915" y="297179"/>
                  </a:lnTo>
                  <a:lnTo>
                    <a:pt x="60982" y="336151"/>
                  </a:lnTo>
                  <a:lnTo>
                    <a:pt x="42904" y="376779"/>
                  </a:lnTo>
                  <a:lnTo>
                    <a:pt x="27814" y="418927"/>
                  </a:lnTo>
                  <a:lnTo>
                    <a:pt x="15845" y="462465"/>
                  </a:lnTo>
                  <a:lnTo>
                    <a:pt x="7131" y="507257"/>
                  </a:lnTo>
                  <a:lnTo>
                    <a:pt x="1805" y="553172"/>
                  </a:lnTo>
                  <a:lnTo>
                    <a:pt x="0" y="600075"/>
                  </a:lnTo>
                  <a:lnTo>
                    <a:pt x="1805" y="646961"/>
                  </a:lnTo>
                  <a:lnTo>
                    <a:pt x="7131" y="692862"/>
                  </a:lnTo>
                  <a:lnTo>
                    <a:pt x="15845" y="737644"/>
                  </a:lnTo>
                  <a:lnTo>
                    <a:pt x="27814" y="781174"/>
                  </a:lnTo>
                  <a:lnTo>
                    <a:pt x="42904" y="823318"/>
                  </a:lnTo>
                  <a:lnTo>
                    <a:pt x="60982" y="863942"/>
                  </a:lnTo>
                  <a:lnTo>
                    <a:pt x="81915" y="902913"/>
                  </a:lnTo>
                  <a:lnTo>
                    <a:pt x="105569" y="940097"/>
                  </a:lnTo>
                  <a:lnTo>
                    <a:pt x="131811" y="975362"/>
                  </a:lnTo>
                  <a:lnTo>
                    <a:pt x="160508" y="1008572"/>
                  </a:lnTo>
                  <a:lnTo>
                    <a:pt x="191527" y="1039595"/>
                  </a:lnTo>
                  <a:lnTo>
                    <a:pt x="224734" y="1068298"/>
                  </a:lnTo>
                  <a:lnTo>
                    <a:pt x="259996" y="1094546"/>
                  </a:lnTo>
                  <a:lnTo>
                    <a:pt x="297179" y="1118206"/>
                  </a:lnTo>
                  <a:lnTo>
                    <a:pt x="336151" y="1139145"/>
                  </a:lnTo>
                  <a:lnTo>
                    <a:pt x="376779" y="1157229"/>
                  </a:lnTo>
                  <a:lnTo>
                    <a:pt x="418927" y="1172324"/>
                  </a:lnTo>
                  <a:lnTo>
                    <a:pt x="462465" y="1184297"/>
                  </a:lnTo>
                  <a:lnTo>
                    <a:pt x="507257" y="1193015"/>
                  </a:lnTo>
                  <a:lnTo>
                    <a:pt x="553172" y="1198344"/>
                  </a:lnTo>
                  <a:lnTo>
                    <a:pt x="600075" y="1200150"/>
                  </a:lnTo>
                  <a:lnTo>
                    <a:pt x="646961" y="1198344"/>
                  </a:lnTo>
                  <a:lnTo>
                    <a:pt x="692862" y="1193015"/>
                  </a:lnTo>
                  <a:lnTo>
                    <a:pt x="737644" y="1184297"/>
                  </a:lnTo>
                  <a:lnTo>
                    <a:pt x="781174" y="1172324"/>
                  </a:lnTo>
                  <a:lnTo>
                    <a:pt x="823318" y="1157229"/>
                  </a:lnTo>
                  <a:lnTo>
                    <a:pt x="863942" y="1139145"/>
                  </a:lnTo>
                  <a:lnTo>
                    <a:pt x="902913" y="1118206"/>
                  </a:lnTo>
                  <a:lnTo>
                    <a:pt x="940097" y="1094546"/>
                  </a:lnTo>
                  <a:lnTo>
                    <a:pt x="975362" y="1068298"/>
                  </a:lnTo>
                  <a:lnTo>
                    <a:pt x="1008572" y="1039595"/>
                  </a:lnTo>
                  <a:lnTo>
                    <a:pt x="1039595" y="1008572"/>
                  </a:lnTo>
                  <a:lnTo>
                    <a:pt x="1068298" y="975362"/>
                  </a:lnTo>
                  <a:lnTo>
                    <a:pt x="1094546" y="940097"/>
                  </a:lnTo>
                  <a:lnTo>
                    <a:pt x="1118206" y="902913"/>
                  </a:lnTo>
                  <a:lnTo>
                    <a:pt x="1139145" y="863942"/>
                  </a:lnTo>
                  <a:lnTo>
                    <a:pt x="1157229" y="823318"/>
                  </a:lnTo>
                  <a:lnTo>
                    <a:pt x="1172324" y="781174"/>
                  </a:lnTo>
                  <a:lnTo>
                    <a:pt x="1184297" y="737644"/>
                  </a:lnTo>
                  <a:lnTo>
                    <a:pt x="1193015" y="692862"/>
                  </a:lnTo>
                  <a:lnTo>
                    <a:pt x="1198344" y="646961"/>
                  </a:lnTo>
                  <a:lnTo>
                    <a:pt x="1200150" y="600075"/>
                  </a:lnTo>
                  <a:lnTo>
                    <a:pt x="1198344" y="553172"/>
                  </a:lnTo>
                  <a:lnTo>
                    <a:pt x="1193015" y="507257"/>
                  </a:lnTo>
                  <a:lnTo>
                    <a:pt x="1184297" y="462465"/>
                  </a:lnTo>
                  <a:lnTo>
                    <a:pt x="1172324" y="418927"/>
                  </a:lnTo>
                  <a:lnTo>
                    <a:pt x="1157229" y="376779"/>
                  </a:lnTo>
                  <a:lnTo>
                    <a:pt x="1139145" y="336151"/>
                  </a:lnTo>
                  <a:lnTo>
                    <a:pt x="1118206" y="297179"/>
                  </a:lnTo>
                  <a:lnTo>
                    <a:pt x="1094546" y="259996"/>
                  </a:lnTo>
                  <a:lnTo>
                    <a:pt x="1068298" y="224734"/>
                  </a:lnTo>
                  <a:lnTo>
                    <a:pt x="1039595" y="191527"/>
                  </a:lnTo>
                  <a:lnTo>
                    <a:pt x="1008572" y="160508"/>
                  </a:lnTo>
                  <a:lnTo>
                    <a:pt x="975362" y="131811"/>
                  </a:lnTo>
                  <a:lnTo>
                    <a:pt x="940097" y="105569"/>
                  </a:lnTo>
                  <a:lnTo>
                    <a:pt x="902913" y="81915"/>
                  </a:lnTo>
                  <a:lnTo>
                    <a:pt x="863942" y="60982"/>
                  </a:lnTo>
                  <a:lnTo>
                    <a:pt x="823318" y="42904"/>
                  </a:lnTo>
                  <a:lnTo>
                    <a:pt x="781174" y="27814"/>
                  </a:lnTo>
                  <a:lnTo>
                    <a:pt x="737644" y="15845"/>
                  </a:lnTo>
                  <a:lnTo>
                    <a:pt x="692862" y="7131"/>
                  </a:lnTo>
                  <a:lnTo>
                    <a:pt x="646961" y="180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21"/>
            <p:cNvSpPr/>
            <p:nvPr/>
          </p:nvSpPr>
          <p:spPr>
            <a:xfrm>
              <a:off x="13939897" y="5254625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0" y="600075"/>
                  </a:moveTo>
                  <a:lnTo>
                    <a:pt x="1805" y="553172"/>
                  </a:lnTo>
                  <a:lnTo>
                    <a:pt x="7131" y="507257"/>
                  </a:lnTo>
                  <a:lnTo>
                    <a:pt x="15845" y="462465"/>
                  </a:lnTo>
                  <a:lnTo>
                    <a:pt x="27814" y="418927"/>
                  </a:lnTo>
                  <a:lnTo>
                    <a:pt x="42904" y="376779"/>
                  </a:lnTo>
                  <a:lnTo>
                    <a:pt x="60982" y="336151"/>
                  </a:lnTo>
                  <a:lnTo>
                    <a:pt x="81915" y="297179"/>
                  </a:lnTo>
                  <a:lnTo>
                    <a:pt x="105569" y="259996"/>
                  </a:lnTo>
                  <a:lnTo>
                    <a:pt x="131811" y="224734"/>
                  </a:lnTo>
                  <a:lnTo>
                    <a:pt x="160508" y="191527"/>
                  </a:lnTo>
                  <a:lnTo>
                    <a:pt x="191527" y="160508"/>
                  </a:lnTo>
                  <a:lnTo>
                    <a:pt x="224734" y="131811"/>
                  </a:lnTo>
                  <a:lnTo>
                    <a:pt x="259996" y="105569"/>
                  </a:lnTo>
                  <a:lnTo>
                    <a:pt x="297179" y="81914"/>
                  </a:lnTo>
                  <a:lnTo>
                    <a:pt x="336151" y="60982"/>
                  </a:lnTo>
                  <a:lnTo>
                    <a:pt x="376779" y="42904"/>
                  </a:lnTo>
                  <a:lnTo>
                    <a:pt x="418927" y="27814"/>
                  </a:lnTo>
                  <a:lnTo>
                    <a:pt x="462465" y="15845"/>
                  </a:lnTo>
                  <a:lnTo>
                    <a:pt x="507257" y="7131"/>
                  </a:lnTo>
                  <a:lnTo>
                    <a:pt x="553172" y="1805"/>
                  </a:lnTo>
                  <a:lnTo>
                    <a:pt x="600075" y="0"/>
                  </a:lnTo>
                  <a:lnTo>
                    <a:pt x="646961" y="1805"/>
                  </a:lnTo>
                  <a:lnTo>
                    <a:pt x="692862" y="7131"/>
                  </a:lnTo>
                  <a:lnTo>
                    <a:pt x="737644" y="15845"/>
                  </a:lnTo>
                  <a:lnTo>
                    <a:pt x="781174" y="27814"/>
                  </a:lnTo>
                  <a:lnTo>
                    <a:pt x="823318" y="42904"/>
                  </a:lnTo>
                  <a:lnTo>
                    <a:pt x="863942" y="60982"/>
                  </a:lnTo>
                  <a:lnTo>
                    <a:pt x="902913" y="81915"/>
                  </a:lnTo>
                  <a:lnTo>
                    <a:pt x="940097" y="105569"/>
                  </a:lnTo>
                  <a:lnTo>
                    <a:pt x="975362" y="131811"/>
                  </a:lnTo>
                  <a:lnTo>
                    <a:pt x="1008572" y="160508"/>
                  </a:lnTo>
                  <a:lnTo>
                    <a:pt x="1039595" y="191527"/>
                  </a:lnTo>
                  <a:lnTo>
                    <a:pt x="1068298" y="224734"/>
                  </a:lnTo>
                  <a:lnTo>
                    <a:pt x="1094546" y="259996"/>
                  </a:lnTo>
                  <a:lnTo>
                    <a:pt x="1118206" y="297179"/>
                  </a:lnTo>
                  <a:lnTo>
                    <a:pt x="1139145" y="336151"/>
                  </a:lnTo>
                  <a:lnTo>
                    <a:pt x="1157229" y="376779"/>
                  </a:lnTo>
                  <a:lnTo>
                    <a:pt x="1172324" y="418927"/>
                  </a:lnTo>
                  <a:lnTo>
                    <a:pt x="1184297" y="462465"/>
                  </a:lnTo>
                  <a:lnTo>
                    <a:pt x="1193015" y="507257"/>
                  </a:lnTo>
                  <a:lnTo>
                    <a:pt x="1198344" y="553172"/>
                  </a:lnTo>
                  <a:lnTo>
                    <a:pt x="1200150" y="600075"/>
                  </a:lnTo>
                  <a:lnTo>
                    <a:pt x="1198344" y="646961"/>
                  </a:lnTo>
                  <a:lnTo>
                    <a:pt x="1193015" y="692862"/>
                  </a:lnTo>
                  <a:lnTo>
                    <a:pt x="1184297" y="737644"/>
                  </a:lnTo>
                  <a:lnTo>
                    <a:pt x="1172324" y="781174"/>
                  </a:lnTo>
                  <a:lnTo>
                    <a:pt x="1157229" y="823318"/>
                  </a:lnTo>
                  <a:lnTo>
                    <a:pt x="1139145" y="863942"/>
                  </a:lnTo>
                  <a:lnTo>
                    <a:pt x="1118206" y="902913"/>
                  </a:lnTo>
                  <a:lnTo>
                    <a:pt x="1094546" y="940097"/>
                  </a:lnTo>
                  <a:lnTo>
                    <a:pt x="1068298" y="975362"/>
                  </a:lnTo>
                  <a:lnTo>
                    <a:pt x="1039595" y="1008572"/>
                  </a:lnTo>
                  <a:lnTo>
                    <a:pt x="1008572" y="1039595"/>
                  </a:lnTo>
                  <a:lnTo>
                    <a:pt x="975362" y="1068298"/>
                  </a:lnTo>
                  <a:lnTo>
                    <a:pt x="940097" y="1094546"/>
                  </a:lnTo>
                  <a:lnTo>
                    <a:pt x="902913" y="1118206"/>
                  </a:lnTo>
                  <a:lnTo>
                    <a:pt x="863942" y="1139145"/>
                  </a:lnTo>
                  <a:lnTo>
                    <a:pt x="823318" y="1157229"/>
                  </a:lnTo>
                  <a:lnTo>
                    <a:pt x="781174" y="1172324"/>
                  </a:lnTo>
                  <a:lnTo>
                    <a:pt x="737644" y="1184297"/>
                  </a:lnTo>
                  <a:lnTo>
                    <a:pt x="692862" y="1193015"/>
                  </a:lnTo>
                  <a:lnTo>
                    <a:pt x="646961" y="1198344"/>
                  </a:lnTo>
                  <a:lnTo>
                    <a:pt x="600075" y="1200150"/>
                  </a:lnTo>
                  <a:lnTo>
                    <a:pt x="553172" y="1198344"/>
                  </a:lnTo>
                  <a:lnTo>
                    <a:pt x="507257" y="1193015"/>
                  </a:lnTo>
                  <a:lnTo>
                    <a:pt x="462465" y="1184297"/>
                  </a:lnTo>
                  <a:lnTo>
                    <a:pt x="418927" y="1172324"/>
                  </a:lnTo>
                  <a:lnTo>
                    <a:pt x="376779" y="1157229"/>
                  </a:lnTo>
                  <a:lnTo>
                    <a:pt x="336151" y="1139145"/>
                  </a:lnTo>
                  <a:lnTo>
                    <a:pt x="297179" y="1118206"/>
                  </a:lnTo>
                  <a:lnTo>
                    <a:pt x="259996" y="1094546"/>
                  </a:lnTo>
                  <a:lnTo>
                    <a:pt x="224734" y="1068298"/>
                  </a:lnTo>
                  <a:lnTo>
                    <a:pt x="191527" y="1039595"/>
                  </a:lnTo>
                  <a:lnTo>
                    <a:pt x="160508" y="1008572"/>
                  </a:lnTo>
                  <a:lnTo>
                    <a:pt x="131811" y="975362"/>
                  </a:lnTo>
                  <a:lnTo>
                    <a:pt x="105569" y="940097"/>
                  </a:lnTo>
                  <a:lnTo>
                    <a:pt x="81915" y="902913"/>
                  </a:lnTo>
                  <a:lnTo>
                    <a:pt x="60982" y="863942"/>
                  </a:lnTo>
                  <a:lnTo>
                    <a:pt x="42904" y="823318"/>
                  </a:lnTo>
                  <a:lnTo>
                    <a:pt x="27814" y="781174"/>
                  </a:lnTo>
                  <a:lnTo>
                    <a:pt x="15845" y="737644"/>
                  </a:lnTo>
                  <a:lnTo>
                    <a:pt x="7131" y="692862"/>
                  </a:lnTo>
                  <a:lnTo>
                    <a:pt x="1805" y="646961"/>
                  </a:lnTo>
                  <a:lnTo>
                    <a:pt x="0" y="600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06372" y="6945249"/>
              <a:ext cx="952500" cy="952500"/>
            </a:xfrm>
            <a:prstGeom prst="rect">
              <a:avLst/>
            </a:prstGeom>
          </p:spPr>
        </p:pic>
        <p:pic>
          <p:nvPicPr>
            <p:cNvPr id="171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797" y="5402199"/>
              <a:ext cx="942975" cy="933450"/>
            </a:xfrm>
            <a:prstGeom prst="rect">
              <a:avLst/>
            </a:prstGeom>
          </p:spPr>
        </p:pic>
        <p:pic>
          <p:nvPicPr>
            <p:cNvPr id="172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34947" y="3763899"/>
              <a:ext cx="942975" cy="942975"/>
            </a:xfrm>
            <a:prstGeom prst="rect">
              <a:avLst/>
            </a:prstGeom>
          </p:spPr>
        </p:pic>
        <p:sp>
          <p:nvSpPr>
            <p:cNvPr id="173" name="object 47"/>
            <p:cNvSpPr txBox="1"/>
            <p:nvPr/>
          </p:nvSpPr>
          <p:spPr>
            <a:xfrm>
              <a:off x="14344012" y="4050538"/>
              <a:ext cx="2174240" cy="39243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400" dirty="0">
                  <a:latin typeface="Calibri"/>
                  <a:cs typeface="Calibri"/>
                </a:rPr>
                <a:t>Integración</a:t>
              </a:r>
              <a:r>
                <a:rPr sz="2400" spc="-40" dirty="0">
                  <a:latin typeface="Calibri"/>
                  <a:cs typeface="Calibri"/>
                </a:rPr>
                <a:t> </a:t>
              </a:r>
              <a:r>
                <a:rPr sz="2400" spc="-20" dirty="0">
                  <a:latin typeface="Calibri"/>
                  <a:cs typeface="Calibri"/>
                </a:rPr>
                <a:t>CORE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174" name="object 48"/>
            <p:cNvSpPr txBox="1"/>
            <p:nvPr/>
          </p:nvSpPr>
          <p:spPr>
            <a:xfrm>
              <a:off x="14331947" y="7229793"/>
              <a:ext cx="2454910" cy="3917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Calibri"/>
                  <a:cs typeface="Calibri"/>
                </a:rPr>
                <a:t>Atención</a:t>
              </a:r>
              <a:r>
                <a:rPr sz="2400" spc="-70" dirty="0">
                  <a:latin typeface="Calibri"/>
                  <a:cs typeface="Calibri"/>
                </a:rPr>
                <a:t> </a:t>
              </a:r>
              <a:r>
                <a:rPr sz="2400" spc="-10" dirty="0">
                  <a:latin typeface="Calibri"/>
                  <a:cs typeface="Calibri"/>
                </a:rPr>
                <a:t>inmediata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175" name="object 49"/>
            <p:cNvSpPr txBox="1"/>
            <p:nvPr/>
          </p:nvSpPr>
          <p:spPr>
            <a:xfrm>
              <a:off x="15511777" y="5472748"/>
              <a:ext cx="2346960" cy="754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865"/>
                </a:lnSpc>
                <a:spcBef>
                  <a:spcPts val="100"/>
                </a:spcBef>
              </a:pPr>
              <a:r>
                <a:rPr sz="2400" spc="-10" dirty="0">
                  <a:latin typeface="Calibri"/>
                  <a:cs typeface="Calibri"/>
                </a:rPr>
                <a:t>Automatización </a:t>
              </a:r>
              <a:r>
                <a:rPr sz="2400" spc="-25" dirty="0">
                  <a:latin typeface="Calibri"/>
                  <a:cs typeface="Calibri"/>
                </a:rPr>
                <a:t>de</a:t>
              </a:r>
              <a:endParaRPr sz="2400">
                <a:latin typeface="Calibri"/>
                <a:cs typeface="Calibri"/>
              </a:endParaRPr>
            </a:p>
            <a:p>
              <a:pPr marL="12700">
                <a:lnSpc>
                  <a:spcPts val="2865"/>
                </a:lnSpc>
              </a:pPr>
              <a:r>
                <a:rPr sz="2400" dirty="0">
                  <a:latin typeface="Calibri"/>
                  <a:cs typeface="Calibri"/>
                </a:rPr>
                <a:t>reglas</a:t>
              </a:r>
              <a:r>
                <a:rPr sz="2400" spc="-35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de</a:t>
              </a:r>
              <a:r>
                <a:rPr sz="2400" spc="10" dirty="0">
                  <a:latin typeface="Calibri"/>
                  <a:cs typeface="Calibri"/>
                </a:rPr>
                <a:t> </a:t>
              </a:r>
              <a:r>
                <a:rPr sz="2400" spc="-10" dirty="0">
                  <a:latin typeface="Calibri"/>
                  <a:cs typeface="Calibri"/>
                </a:rPr>
                <a:t>negocio</a:t>
              </a:r>
              <a:endParaRPr sz="2400">
                <a:latin typeface="Calibri"/>
                <a:cs typeface="Calibri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9172368" y="1600386"/>
            <a:ext cx="6675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i="1" spc="127" dirty="0" err="1">
                <a:latin typeface="Verdana"/>
                <a:cs typeface="Verdana"/>
              </a:rPr>
              <a:t>C</a:t>
            </a:r>
            <a:r>
              <a:rPr lang="es-VE" sz="3200" b="1" i="1" spc="127" dirty="0" err="1"/>
              <a:t>ontact</a:t>
            </a:r>
            <a:r>
              <a:rPr lang="es-VE" sz="3200" b="1" i="1" spc="-465" dirty="0"/>
              <a:t> </a:t>
            </a:r>
            <a:r>
              <a:rPr lang="es-VE" sz="3200" b="1" i="1" spc="75" dirty="0">
                <a:latin typeface="Verdana"/>
                <a:cs typeface="Verdana"/>
              </a:rPr>
              <a:t>C</a:t>
            </a:r>
            <a:r>
              <a:rPr lang="es-VE" sz="3200" b="1" i="1" spc="75" dirty="0"/>
              <a:t>enter</a:t>
            </a:r>
            <a:r>
              <a:rPr lang="es-VE" sz="3200" b="1" i="1" spc="-465" dirty="0"/>
              <a:t> </a:t>
            </a:r>
            <a:r>
              <a:rPr lang="es-VE" sz="3200" b="1" i="1" spc="68" dirty="0">
                <a:latin typeface="Verdana"/>
                <a:cs typeface="Verdana"/>
              </a:rPr>
              <a:t>C</a:t>
            </a:r>
            <a:r>
              <a:rPr lang="es-VE" sz="3200" b="1" i="1" spc="68" dirty="0"/>
              <a:t>ognitivo (ventajas)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87507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6EA54A-5789-F6F2-A694-F5B1504C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C04F720D-9093-E860-FC6D-28208E5481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776383-D063-D766-4313-2F2B500D9549}"/>
              </a:ext>
            </a:extLst>
          </p:cNvPr>
          <p:cNvSpPr txBox="1"/>
          <p:nvPr/>
        </p:nvSpPr>
        <p:spPr>
          <a:xfrm>
            <a:off x="6629398" y="625614"/>
            <a:ext cx="12192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en Inteligencia Artificial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C7E056-2AEF-C500-BC2D-E36C731B972A}"/>
              </a:ext>
            </a:extLst>
          </p:cNvPr>
          <p:cNvSpPr txBox="1"/>
          <p:nvPr/>
        </p:nvSpPr>
        <p:spPr>
          <a:xfrm>
            <a:off x="6781800" y="1799927"/>
            <a:ext cx="10591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Contact Center </a:t>
            </a:r>
            <a:r>
              <a:rPr lang="en-US" sz="3600" b="1" dirty="0" err="1"/>
              <a:t>Cognitivo</a:t>
            </a:r>
            <a:r>
              <a:rPr lang="en-US" sz="3600" b="1" dirty="0"/>
              <a:t> </a:t>
            </a:r>
            <a:r>
              <a:rPr lang="en-US" sz="3600" b="1" dirty="0" err="1"/>
              <a:t>Ventajas</a:t>
            </a:r>
            <a:endParaRPr lang="en-US" sz="36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 err="1"/>
              <a:t>Atención</a:t>
            </a:r>
            <a:r>
              <a:rPr lang="en-US" sz="2400" dirty="0"/>
              <a:t> 24/7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 err="1"/>
              <a:t>Integración</a:t>
            </a:r>
            <a:r>
              <a:rPr lang="en-US" sz="2400" dirty="0"/>
              <a:t> CORE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 err="1"/>
              <a:t>Múltiples</a:t>
            </a:r>
            <a:r>
              <a:rPr lang="en-US" sz="2400" dirty="0"/>
              <a:t> canales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Automatización de reglas de negocio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Menos </a:t>
            </a:r>
            <a:r>
              <a:rPr lang="en-US" sz="2400" dirty="0" err="1"/>
              <a:t>costos</a:t>
            </a:r>
            <a:r>
              <a:rPr lang="en-US" sz="2400" dirty="0"/>
              <a:t> vs. Call Center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 err="1"/>
              <a:t>Atención</a:t>
            </a:r>
            <a:r>
              <a:rPr lang="en-US" sz="2400" dirty="0"/>
              <a:t> </a:t>
            </a:r>
            <a:r>
              <a:rPr lang="en-US" sz="2400" dirty="0" err="1"/>
              <a:t>inmediata</a:t>
            </a:r>
            <a:r>
              <a:rPr lang="en-US" sz="2400" dirty="0"/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9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8F0A27-91E9-605B-FAF7-B3275A26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18530274-635F-D1B9-DF8E-1DDC3BC1DC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F51D89-AE94-36CE-E34F-11238180A6D8}"/>
              </a:ext>
            </a:extLst>
          </p:cNvPr>
          <p:cNvSpPr txBox="1"/>
          <p:nvPr/>
        </p:nvSpPr>
        <p:spPr>
          <a:xfrm>
            <a:off x="6199200" y="158610"/>
            <a:ext cx="5787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Espectro de Ciberseguridad</a:t>
            </a:r>
            <a:endParaRPr lang="en-US" sz="2000" b="1" dirty="0"/>
          </a:p>
        </p:txBody>
      </p:sp>
      <p:sp>
        <p:nvSpPr>
          <p:cNvPr id="42" name="Google Shape;5062;p77">
            <a:extLst>
              <a:ext uri="{FF2B5EF4-FFF2-40B4-BE49-F238E27FC236}">
                <a16:creationId xmlns:a16="http://schemas.microsoft.com/office/drawing/2014/main" xmlns="" id="{9350BDDA-B3FD-10FF-BEDE-6362A89F2C90}"/>
              </a:ext>
            </a:extLst>
          </p:cNvPr>
          <p:cNvSpPr/>
          <p:nvPr/>
        </p:nvSpPr>
        <p:spPr>
          <a:xfrm>
            <a:off x="10210800" y="8703128"/>
            <a:ext cx="2295961" cy="1617618"/>
          </a:xfrm>
          <a:custGeom>
            <a:avLst/>
            <a:gdLst/>
            <a:ahLst/>
            <a:cxnLst/>
            <a:rect l="l" t="t" r="r" b="b"/>
            <a:pathLst>
              <a:path w="1385" h="1098" extrusionOk="0">
                <a:moveTo>
                  <a:pt x="894" y="1"/>
                </a:moveTo>
                <a:cubicBezTo>
                  <a:pt x="801" y="210"/>
                  <a:pt x="620" y="369"/>
                  <a:pt x="397" y="434"/>
                </a:cubicBezTo>
                <a:lnTo>
                  <a:pt x="397" y="275"/>
                </a:lnTo>
                <a:lnTo>
                  <a:pt x="0" y="672"/>
                </a:lnTo>
                <a:lnTo>
                  <a:pt x="397" y="1097"/>
                </a:lnTo>
                <a:lnTo>
                  <a:pt x="397" y="910"/>
                </a:lnTo>
                <a:cubicBezTo>
                  <a:pt x="873" y="823"/>
                  <a:pt x="1262" y="470"/>
                  <a:pt x="1385" y="1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 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gestionar</a:t>
            </a:r>
            <a:endParaRPr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21ECF6-84E3-4868-AC55-DA1868498579}"/>
              </a:ext>
            </a:extLst>
          </p:cNvPr>
          <p:cNvSpPr txBox="1"/>
          <p:nvPr/>
        </p:nvSpPr>
        <p:spPr>
          <a:xfrm>
            <a:off x="8571412" y="8420100"/>
            <a:ext cx="9411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Predecir</a:t>
            </a: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prepararse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212647" y="1360347"/>
            <a:ext cx="11872600" cy="8567045"/>
            <a:chOff x="6212647" y="1360347"/>
            <a:chExt cx="11872600" cy="8567045"/>
          </a:xfrm>
        </p:grpSpPr>
        <p:grpSp>
          <p:nvGrpSpPr>
            <p:cNvPr id="3" name="Grupo 2"/>
            <p:cNvGrpSpPr/>
            <p:nvPr/>
          </p:nvGrpSpPr>
          <p:grpSpPr>
            <a:xfrm>
              <a:off x="6212647" y="1360347"/>
              <a:ext cx="8839200" cy="8567045"/>
              <a:chOff x="7924800" y="1313812"/>
              <a:chExt cx="8839200" cy="8567045"/>
            </a:xfrm>
          </p:grpSpPr>
          <p:sp>
            <p:nvSpPr>
              <p:cNvPr id="16" name="Flecha: hacia abajo 153">
                <a:extLst>
                  <a:ext uri="{FF2B5EF4-FFF2-40B4-BE49-F238E27FC236}">
                    <a16:creationId xmlns:a16="http://schemas.microsoft.com/office/drawing/2014/main" xmlns="" id="{7C9A6AA3-AFD4-D24C-9586-B5D3B6E5A49E}"/>
                  </a:ext>
                </a:extLst>
              </p:cNvPr>
              <p:cNvSpPr/>
              <p:nvPr/>
            </p:nvSpPr>
            <p:spPr>
              <a:xfrm>
                <a:off x="9275206" y="6021422"/>
                <a:ext cx="178900" cy="409061"/>
              </a:xfrm>
              <a:prstGeom prst="downArrow">
                <a:avLst/>
              </a:pr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lecha: hacia abajo 154">
                <a:extLst>
                  <a:ext uri="{FF2B5EF4-FFF2-40B4-BE49-F238E27FC236}">
                    <a16:creationId xmlns:a16="http://schemas.microsoft.com/office/drawing/2014/main" xmlns="" id="{0C4BEE1D-6DC3-AA3B-B45D-8448FD036079}"/>
                  </a:ext>
                </a:extLst>
              </p:cNvPr>
              <p:cNvSpPr/>
              <p:nvPr/>
            </p:nvSpPr>
            <p:spPr>
              <a:xfrm>
                <a:off x="10170355" y="6021422"/>
                <a:ext cx="178900" cy="409061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lecha: hacia abajo 155">
                <a:extLst>
                  <a:ext uri="{FF2B5EF4-FFF2-40B4-BE49-F238E27FC236}">
                    <a16:creationId xmlns:a16="http://schemas.microsoft.com/office/drawing/2014/main" xmlns="" id="{EEDCC5E2-2BEE-79CC-AC55-3FB19D9E0326}"/>
                  </a:ext>
                </a:extLst>
              </p:cNvPr>
              <p:cNvSpPr/>
              <p:nvPr/>
            </p:nvSpPr>
            <p:spPr>
              <a:xfrm>
                <a:off x="13570393" y="6021422"/>
                <a:ext cx="178900" cy="409061"/>
              </a:xfrm>
              <a:prstGeom prst="downArrow">
                <a:avLst/>
              </a:pr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lecha: hacia abajo 156">
                <a:extLst>
                  <a:ext uri="{FF2B5EF4-FFF2-40B4-BE49-F238E27FC236}">
                    <a16:creationId xmlns:a16="http://schemas.microsoft.com/office/drawing/2014/main" xmlns="" id="{E64632B3-A287-039C-2F0F-61D8B21EF9F0}"/>
                  </a:ext>
                </a:extLst>
              </p:cNvPr>
              <p:cNvSpPr/>
              <p:nvPr/>
            </p:nvSpPr>
            <p:spPr>
              <a:xfrm>
                <a:off x="14465542" y="6021422"/>
                <a:ext cx="178900" cy="409061"/>
              </a:xfrm>
              <a:prstGeom prst="downArrow">
                <a:avLst/>
              </a:pr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5060;p77">
                <a:extLst>
                  <a:ext uri="{FF2B5EF4-FFF2-40B4-BE49-F238E27FC236}">
                    <a16:creationId xmlns:a16="http://schemas.microsoft.com/office/drawing/2014/main" xmlns="" id="{F0949D76-A2B6-CA08-17F4-14506EBE2140}"/>
                  </a:ext>
                </a:extLst>
              </p:cNvPr>
              <p:cNvSpPr/>
              <p:nvPr/>
            </p:nvSpPr>
            <p:spPr>
              <a:xfrm>
                <a:off x="12506003" y="6806016"/>
                <a:ext cx="2115348" cy="1728152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86" extrusionOk="0">
                    <a:moveTo>
                      <a:pt x="1" y="1"/>
                    </a:moveTo>
                    <a:lnTo>
                      <a:pt x="1" y="491"/>
                    </a:lnTo>
                    <a:cubicBezTo>
                      <a:pt x="217" y="585"/>
                      <a:pt x="376" y="765"/>
                      <a:pt x="441" y="989"/>
                    </a:cubicBezTo>
                    <a:lnTo>
                      <a:pt x="275" y="989"/>
                    </a:lnTo>
                    <a:lnTo>
                      <a:pt x="679" y="1386"/>
                    </a:lnTo>
                    <a:lnTo>
                      <a:pt x="1104" y="989"/>
                    </a:lnTo>
                    <a:lnTo>
                      <a:pt x="917" y="989"/>
                    </a:lnTo>
                    <a:cubicBezTo>
                      <a:pt x="830" y="513"/>
                      <a:pt x="470" y="123"/>
                      <a:pt x="1" y="1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ahnschrift Light" panose="020B0502040204020203" pitchFamily="34" charset="0"/>
                  </a:rPr>
                  <a:t>          </a:t>
                </a:r>
                <a:r>
                  <a:rPr lang="es-ES" b="1" kern="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Detectar</a:t>
                </a:r>
                <a:endParaRPr b="1" kern="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5061;p77">
                <a:extLst>
                  <a:ext uri="{FF2B5EF4-FFF2-40B4-BE49-F238E27FC236}">
                    <a16:creationId xmlns:a16="http://schemas.microsoft.com/office/drawing/2014/main" xmlns="" id="{2C28D1C2-B325-4735-6A53-3E572A703A8C}"/>
                  </a:ext>
                </a:extLst>
              </p:cNvPr>
              <p:cNvSpPr/>
              <p:nvPr/>
            </p:nvSpPr>
            <p:spPr>
              <a:xfrm>
                <a:off x="10139004" y="8166656"/>
                <a:ext cx="1885997" cy="171420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86" extrusionOk="0">
                    <a:moveTo>
                      <a:pt x="426" y="1"/>
                    </a:moveTo>
                    <a:lnTo>
                      <a:pt x="1" y="397"/>
                    </a:lnTo>
                    <a:lnTo>
                      <a:pt x="188" y="397"/>
                    </a:lnTo>
                    <a:cubicBezTo>
                      <a:pt x="275" y="873"/>
                      <a:pt x="628" y="1263"/>
                      <a:pt x="1097" y="1386"/>
                    </a:cubicBezTo>
                    <a:lnTo>
                      <a:pt x="1104" y="895"/>
                    </a:lnTo>
                    <a:cubicBezTo>
                      <a:pt x="888" y="801"/>
                      <a:pt x="729" y="621"/>
                      <a:pt x="664" y="397"/>
                    </a:cubicBezTo>
                    <a:lnTo>
                      <a:pt x="830" y="397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 panose="020B0502040204020203" pitchFamily="34" charset="0"/>
                  </a:rPr>
                  <a:t>      </a:t>
                </a:r>
              </a:p>
              <a:p>
                <a:pPr defTabSz="914400"/>
                <a:endParaRPr sz="800" kern="0" dirty="0">
                  <a:solidFill>
                    <a:schemeClr val="bg1"/>
                  </a:solidFill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43" name="Google Shape;5063;p77">
                <a:extLst>
                  <a:ext uri="{FF2B5EF4-FFF2-40B4-BE49-F238E27FC236}">
                    <a16:creationId xmlns:a16="http://schemas.microsoft.com/office/drawing/2014/main" xmlns="" id="{F9914B85-BB2B-0890-9110-DDE9ABE11340}"/>
                  </a:ext>
                </a:extLst>
              </p:cNvPr>
              <p:cNvSpPr/>
              <p:nvPr/>
            </p:nvSpPr>
            <p:spPr>
              <a:xfrm>
                <a:off x="10297245" y="6704045"/>
                <a:ext cx="2115348" cy="144077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119" extrusionOk="0">
                    <a:moveTo>
                      <a:pt x="988" y="0"/>
                    </a:moveTo>
                    <a:lnTo>
                      <a:pt x="988" y="188"/>
                    </a:lnTo>
                    <a:cubicBezTo>
                      <a:pt x="505" y="274"/>
                      <a:pt x="123" y="635"/>
                      <a:pt x="0" y="1118"/>
                    </a:cubicBezTo>
                    <a:lnTo>
                      <a:pt x="491" y="1118"/>
                    </a:lnTo>
                    <a:cubicBezTo>
                      <a:pt x="584" y="895"/>
                      <a:pt x="765" y="729"/>
                      <a:pt x="995" y="664"/>
                    </a:cubicBezTo>
                    <a:lnTo>
                      <a:pt x="995" y="830"/>
                    </a:lnTo>
                    <a:lnTo>
                      <a:pt x="1385" y="426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txBody>
              <a:bodyPr spcFirstLastPara="1" wrap="square" lIns="51427" tIns="51427" rIns="51427" bIns="51427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b="1" kern="0" noProof="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0" lang="es-E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revenir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xmlns="" id="{A8F24FFF-1348-1D3B-B224-E4B53F57D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19320" y="3169954"/>
                <a:ext cx="3356818" cy="2867306"/>
                <a:chOff x="3421" y="5595"/>
                <a:chExt cx="5143" cy="5164"/>
              </a:xfrm>
            </p:grpSpPr>
            <p:sp>
              <p:nvSpPr>
                <p:cNvPr id="46" name="Google Shape;1248;p25">
                  <a:extLst>
                    <a:ext uri="{FF2B5EF4-FFF2-40B4-BE49-F238E27FC236}">
                      <a16:creationId xmlns:a16="http://schemas.microsoft.com/office/drawing/2014/main" xmlns="" id="{E8610EF4-C4AC-D340-D0A3-376E1C119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5949"/>
                  <a:ext cx="4498" cy="4481"/>
                </a:xfrm>
                <a:custGeom>
                  <a:avLst/>
                  <a:gdLst>
                    <a:gd name="T0" fmla="*/ 83642 w 83642"/>
                    <a:gd name="T1" fmla="*/ 41815 h 83642"/>
                    <a:gd name="T2" fmla="*/ 41815 w 83642"/>
                    <a:gd name="T3" fmla="*/ 83642 h 83642"/>
                    <a:gd name="T4" fmla="*/ 1 w 83642"/>
                    <a:gd name="T5" fmla="*/ 41815 h 83642"/>
                    <a:gd name="T6" fmla="*/ 41815 w 83642"/>
                    <a:gd name="T7" fmla="*/ 0 h 83642"/>
                    <a:gd name="T8" fmla="*/ 83642 w 83642"/>
                    <a:gd name="T9" fmla="*/ 41815 h 83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642" h="83642" fill="none" extrusionOk="0">
                      <a:moveTo>
                        <a:pt x="83642" y="41815"/>
                      </a:moveTo>
                      <a:cubicBezTo>
                        <a:pt x="83642" y="64913"/>
                        <a:pt x="64913" y="83642"/>
                        <a:pt x="41815" y="83642"/>
                      </a:cubicBezTo>
                      <a:cubicBezTo>
                        <a:pt x="18717" y="83642"/>
                        <a:pt x="1" y="64913"/>
                        <a:pt x="1" y="41815"/>
                      </a:cubicBezTo>
                      <a:cubicBezTo>
                        <a:pt x="1" y="18717"/>
                        <a:pt x="18717" y="0"/>
                        <a:pt x="41815" y="0"/>
                      </a:cubicBezTo>
                      <a:cubicBezTo>
                        <a:pt x="64913" y="0"/>
                        <a:pt x="83642" y="18717"/>
                        <a:pt x="83642" y="41815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76200" cap="flat" cmpd="sng">
                  <a:solidFill>
                    <a:srgbClr val="BFBFBF"/>
                  </a:solidFill>
                  <a:prstDash val="solid"/>
                  <a:miter lim="11906"/>
                  <a:headEnd type="none" w="sm" len="sm"/>
                  <a:tailEnd type="none" w="sm" len="sm"/>
                </a:ln>
                <a:effectLst>
                  <a:outerShdw dist="28398" dir="3806097" algn="ctr" rotWithShape="0">
                    <a:srgbClr val="525252">
                      <a:alpha val="50000"/>
                    </a:srgbClr>
                  </a:outerShdw>
                </a:effectLst>
              </p:spPr>
              <p:txBody>
                <a:bodyPr vert="horz" wrap="square" lIns="28928" tIns="28928" rIns="28928" bIns="2892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Google Shape;1248;p25">
                  <a:extLst>
                    <a:ext uri="{FF2B5EF4-FFF2-40B4-BE49-F238E27FC236}">
                      <a16:creationId xmlns:a16="http://schemas.microsoft.com/office/drawing/2014/main" xmlns="" id="{100B46A4-2EFE-F2F1-8D97-57D09970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5595"/>
                  <a:ext cx="5143" cy="5164"/>
                </a:xfrm>
                <a:custGeom>
                  <a:avLst/>
                  <a:gdLst>
                    <a:gd name="T0" fmla="*/ 83642 w 83642"/>
                    <a:gd name="T1" fmla="*/ 41815 h 83642"/>
                    <a:gd name="T2" fmla="*/ 41815 w 83642"/>
                    <a:gd name="T3" fmla="*/ 83642 h 83642"/>
                    <a:gd name="T4" fmla="*/ 1 w 83642"/>
                    <a:gd name="T5" fmla="*/ 41815 h 83642"/>
                    <a:gd name="T6" fmla="*/ 41815 w 83642"/>
                    <a:gd name="T7" fmla="*/ 0 h 83642"/>
                    <a:gd name="T8" fmla="*/ 83642 w 83642"/>
                    <a:gd name="T9" fmla="*/ 41815 h 83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642" h="83642" fill="none" extrusionOk="0">
                      <a:moveTo>
                        <a:pt x="83642" y="41815"/>
                      </a:moveTo>
                      <a:cubicBezTo>
                        <a:pt x="83642" y="64913"/>
                        <a:pt x="64913" y="83642"/>
                        <a:pt x="41815" y="83642"/>
                      </a:cubicBezTo>
                      <a:cubicBezTo>
                        <a:pt x="18717" y="83642"/>
                        <a:pt x="1" y="64913"/>
                        <a:pt x="1" y="41815"/>
                      </a:cubicBezTo>
                      <a:cubicBezTo>
                        <a:pt x="1" y="18717"/>
                        <a:pt x="18717" y="0"/>
                        <a:pt x="41815" y="0"/>
                      </a:cubicBezTo>
                      <a:cubicBezTo>
                        <a:pt x="64913" y="0"/>
                        <a:pt x="83642" y="18717"/>
                        <a:pt x="83642" y="41815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38100" cap="flat" cmpd="sng">
                  <a:solidFill>
                    <a:srgbClr val="8A3CC4"/>
                  </a:solidFill>
                  <a:prstDash val="solid"/>
                  <a:miter lim="11906"/>
                  <a:headEnd type="none" w="sm" len="sm"/>
                  <a:tailEnd type="none" w="sm" len="sm"/>
                </a:ln>
                <a:effectLst>
                  <a:outerShdw dist="28398" dir="3806097" algn="ctr" rotWithShape="0">
                    <a:srgbClr val="525252">
                      <a:alpha val="50000"/>
                    </a:srgbClr>
                  </a:outerShdw>
                </a:effectLst>
              </p:spPr>
              <p:txBody>
                <a:bodyPr vert="horz" wrap="square" lIns="28928" tIns="28928" rIns="28928" bIns="28928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" name="CuadroTexto 148">
                <a:extLst>
                  <a:ext uri="{FF2B5EF4-FFF2-40B4-BE49-F238E27FC236}">
                    <a16:creationId xmlns:a16="http://schemas.microsoft.com/office/drawing/2014/main" xmlns="" id="{64FEA944-5CB4-C2BB-CB3A-4C8EC702F22A}"/>
                  </a:ext>
                </a:extLst>
              </p:cNvPr>
              <p:cNvSpPr txBox="1"/>
              <p:nvPr/>
            </p:nvSpPr>
            <p:spPr>
              <a:xfrm>
                <a:off x="10292839" y="1313812"/>
                <a:ext cx="2200299" cy="63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s-ES" sz="1600" b="1" kern="0" dirty="0">
                    <a:solidFill>
                      <a:srgbClr val="FF6600"/>
                    </a:solidFill>
                    <a:latin typeface="Bahnschrift Light" panose="020B0502040204020203" pitchFamily="34" charset="0"/>
                  </a:rPr>
                  <a:t>Advanced </a:t>
                </a:r>
                <a:r>
                  <a:rPr lang="es-ES" sz="1600" kern="0" dirty="0" err="1">
                    <a:solidFill>
                      <a:srgbClr val="FF6600"/>
                    </a:solidFill>
                    <a:latin typeface="Bahnschrift Light" panose="020B0502040204020203" pitchFamily="34" charset="0"/>
                  </a:rPr>
                  <a:t>Threat</a:t>
                </a:r>
                <a:r>
                  <a:rPr lang="es-ES" sz="1600" kern="0" dirty="0">
                    <a:solidFill>
                      <a:srgbClr val="FF6600"/>
                    </a:solidFill>
                    <a:latin typeface="Bahnschrift Light" panose="020B0502040204020203" pitchFamily="34" charset="0"/>
                  </a:rPr>
                  <a:t> Detection</a:t>
                </a:r>
              </a:p>
            </p:txBody>
          </p:sp>
          <p:grpSp>
            <p:nvGrpSpPr>
              <p:cNvPr id="4" name="Grupo 3"/>
              <p:cNvGrpSpPr/>
              <p:nvPr/>
            </p:nvGrpSpPr>
            <p:grpSpPr>
              <a:xfrm>
                <a:off x="7924800" y="1388128"/>
                <a:ext cx="8839200" cy="3186521"/>
                <a:chOff x="7924800" y="1388128"/>
                <a:chExt cx="8839200" cy="3186521"/>
              </a:xfrm>
            </p:grpSpPr>
            <p:sp>
              <p:nvSpPr>
                <p:cNvPr id="28" name="CuadroTexto 149">
                  <a:extLst>
                    <a:ext uri="{FF2B5EF4-FFF2-40B4-BE49-F238E27FC236}">
                      <a16:creationId xmlns:a16="http://schemas.microsoft.com/office/drawing/2014/main" xmlns="" id="{A3ACB292-905E-61FC-8E89-3C08E1B3DA14}"/>
                    </a:ext>
                  </a:extLst>
                </p:cNvPr>
                <p:cNvSpPr txBox="1"/>
                <p:nvPr/>
              </p:nvSpPr>
              <p:spPr>
                <a:xfrm>
                  <a:off x="12818081" y="1388128"/>
                  <a:ext cx="19757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66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 I E M</a:t>
                  </a:r>
                </a:p>
              </p:txBody>
            </p:sp>
            <p:sp>
              <p:nvSpPr>
                <p:cNvPr id="6" name="Google Shape;1525;p27">
                  <a:extLst>
                    <a:ext uri="{FF2B5EF4-FFF2-40B4-BE49-F238E27FC236}">
                      <a16:creationId xmlns:a16="http://schemas.microsoft.com/office/drawing/2014/main" xmlns="" id="{E19C0EE8-9986-97C4-3085-E46B06B81922}"/>
                    </a:ext>
                  </a:extLst>
                </p:cNvPr>
                <p:cNvSpPr/>
                <p:nvPr/>
              </p:nvSpPr>
              <p:spPr>
                <a:xfrm>
                  <a:off x="9642448" y="2510750"/>
                  <a:ext cx="901791" cy="76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5" h="31315" extrusionOk="0">
                      <a:moveTo>
                        <a:pt x="15658" y="1"/>
                      </a:moveTo>
                      <a:cubicBezTo>
                        <a:pt x="7014" y="1"/>
                        <a:pt x="1" y="7002"/>
                        <a:pt x="1" y="15657"/>
                      </a:cubicBezTo>
                      <a:cubicBezTo>
                        <a:pt x="1" y="24301"/>
                        <a:pt x="7014" y="31314"/>
                        <a:pt x="15658" y="31314"/>
                      </a:cubicBezTo>
                      <a:cubicBezTo>
                        <a:pt x="24313" y="31314"/>
                        <a:pt x="31314" y="24301"/>
                        <a:pt x="31314" y="15657"/>
                      </a:cubicBezTo>
                      <a:cubicBezTo>
                        <a:pt x="31314" y="7002"/>
                        <a:pt x="24313" y="1"/>
                        <a:pt x="15658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28928" tIns="28928" rIns="28928" bIns="28928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Google Shape;1550;p27">
                  <a:extLst>
                    <a:ext uri="{FF2B5EF4-FFF2-40B4-BE49-F238E27FC236}">
                      <a16:creationId xmlns:a16="http://schemas.microsoft.com/office/drawing/2014/main" xmlns="" id="{D4EB428C-41C6-4B3C-79A8-D7F44F6DBC77}"/>
                    </a:ext>
                  </a:extLst>
                </p:cNvPr>
                <p:cNvSpPr/>
                <p:nvPr/>
              </p:nvSpPr>
              <p:spPr>
                <a:xfrm>
                  <a:off x="9092938" y="3622942"/>
                  <a:ext cx="901445" cy="76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3" h="31315" extrusionOk="0">
                      <a:moveTo>
                        <a:pt x="15658" y="1"/>
                      </a:moveTo>
                      <a:cubicBezTo>
                        <a:pt x="7002" y="1"/>
                        <a:pt x="1" y="7013"/>
                        <a:pt x="1" y="15657"/>
                      </a:cubicBezTo>
                      <a:cubicBezTo>
                        <a:pt x="1" y="24313"/>
                        <a:pt x="7002" y="31314"/>
                        <a:pt x="15658" y="31314"/>
                      </a:cubicBezTo>
                      <a:cubicBezTo>
                        <a:pt x="24302" y="31314"/>
                        <a:pt x="31302" y="24313"/>
                        <a:pt x="31302" y="15657"/>
                      </a:cubicBezTo>
                      <a:cubicBezTo>
                        <a:pt x="31302" y="7013"/>
                        <a:pt x="24302" y="1"/>
                        <a:pt x="15658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28928" tIns="28928" rIns="28928" bIns="28928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" name="CuadroTexto 120">
                  <a:extLst>
                    <a:ext uri="{FF2B5EF4-FFF2-40B4-BE49-F238E27FC236}">
                      <a16:creationId xmlns:a16="http://schemas.microsoft.com/office/drawing/2014/main" xmlns="" id="{41DF563C-5F5C-FAFC-08A5-96E07D049DC8}"/>
                    </a:ext>
                  </a:extLst>
                </p:cNvPr>
                <p:cNvSpPr txBox="1"/>
                <p:nvPr/>
              </p:nvSpPr>
              <p:spPr>
                <a:xfrm>
                  <a:off x="7924800" y="3325897"/>
                  <a:ext cx="2022660" cy="369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S" sz="1600" b="1" kern="0" dirty="0">
                      <a:solidFill>
                        <a:schemeClr val="accent2"/>
                      </a:solidFill>
                      <a:latin typeface="Bahnschrift Light" panose="020B0502040204020203" pitchFamily="34" charset="0"/>
                    </a:rPr>
                    <a:t>Network</a:t>
                  </a:r>
                  <a:r>
                    <a:rPr lang="es-ES" sz="1600" kern="0" dirty="0">
                      <a:solidFill>
                        <a:schemeClr val="accent2"/>
                      </a:solidFill>
                      <a:latin typeface="Bahnschrift Light" panose="020B0502040204020203" pitchFamily="34" charset="0"/>
                    </a:rPr>
                    <a:t> Security</a:t>
                  </a:r>
                </a:p>
              </p:txBody>
            </p:sp>
            <p:cxnSp>
              <p:nvCxnSpPr>
                <p:cNvPr id="11" name="Conector recto 122">
                  <a:extLst>
                    <a:ext uri="{FF2B5EF4-FFF2-40B4-BE49-F238E27FC236}">
                      <a16:creationId xmlns:a16="http://schemas.microsoft.com/office/drawing/2014/main" xmlns="" id="{06529D7E-F97C-74FF-30D1-DCED1284B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46375" y="4104615"/>
                  <a:ext cx="570686" cy="47003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" name="Conector recto 132">
                  <a:extLst>
                    <a:ext uri="{FF2B5EF4-FFF2-40B4-BE49-F238E27FC236}">
                      <a16:creationId xmlns:a16="http://schemas.microsoft.com/office/drawing/2014/main" xmlns="" id="{8A28BE39-6D30-B023-73A3-F2764408DB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57794" y="3174070"/>
                  <a:ext cx="570686" cy="47003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CuadroTexto 147">
                  <a:extLst>
                    <a:ext uri="{FF2B5EF4-FFF2-40B4-BE49-F238E27FC236}">
                      <a16:creationId xmlns:a16="http://schemas.microsoft.com/office/drawing/2014/main" xmlns="" id="{E1B60858-E7DE-D239-7CEC-E1009B986066}"/>
                    </a:ext>
                  </a:extLst>
                </p:cNvPr>
                <p:cNvSpPr txBox="1"/>
                <p:nvPr/>
              </p:nvSpPr>
              <p:spPr>
                <a:xfrm>
                  <a:off x="8479149" y="2054752"/>
                  <a:ext cx="2282908" cy="638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s-ES" sz="1600" b="1" kern="0" dirty="0" err="1">
                      <a:solidFill>
                        <a:srgbClr val="FF6600"/>
                      </a:solidFill>
                      <a:latin typeface="Bahnschrift Light" panose="020B0502040204020203" pitchFamily="34" charset="0"/>
                    </a:rPr>
                    <a:t>Identity</a:t>
                  </a:r>
                  <a:r>
                    <a:rPr lang="es-ES" sz="1600" b="1" kern="0" dirty="0">
                      <a:solidFill>
                        <a:srgbClr val="FF6600"/>
                      </a:solidFill>
                      <a:latin typeface="Bahnschrift Light" panose="020B0502040204020203" pitchFamily="34" charset="0"/>
                    </a:rPr>
                    <a:t> and Access Management</a:t>
                  </a:r>
                </a:p>
              </p:txBody>
            </p:sp>
            <p:grpSp>
              <p:nvGrpSpPr>
                <p:cNvPr id="20" name="Google Shape;9920;p83">
                  <a:extLst>
                    <a:ext uri="{FF2B5EF4-FFF2-40B4-BE49-F238E27FC236}">
                      <a16:creationId xmlns:a16="http://schemas.microsoft.com/office/drawing/2014/main" xmlns="" id="{F1BDC3A6-AEC1-376F-8B12-18A2A755A864}"/>
                    </a:ext>
                  </a:extLst>
                </p:cNvPr>
                <p:cNvGrpSpPr/>
                <p:nvPr/>
              </p:nvGrpSpPr>
              <p:grpSpPr>
                <a:xfrm>
                  <a:off x="9997344" y="2704449"/>
                  <a:ext cx="161474" cy="307473"/>
                  <a:chOff x="4584850" y="4399275"/>
                  <a:chExt cx="225875" cy="481825"/>
                </a:xfrm>
                <a:noFill/>
              </p:grpSpPr>
              <p:sp>
                <p:nvSpPr>
                  <p:cNvPr id="44" name="Google Shape;9921;p83">
                    <a:extLst>
                      <a:ext uri="{FF2B5EF4-FFF2-40B4-BE49-F238E27FC236}">
                        <a16:creationId xmlns:a16="http://schemas.microsoft.com/office/drawing/2014/main" xmlns="" id="{41135B0F-823C-BAD9-DC7E-A43AC1C0F33B}"/>
                      </a:ext>
                    </a:extLst>
                  </p:cNvPr>
                  <p:cNvSpPr/>
                  <p:nvPr/>
                </p:nvSpPr>
                <p:spPr>
                  <a:xfrm>
                    <a:off x="4655400" y="4399275"/>
                    <a:ext cx="84700" cy="8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8" h="3389" extrusionOk="0">
                        <a:moveTo>
                          <a:pt x="1696" y="1"/>
                        </a:moveTo>
                        <a:cubicBezTo>
                          <a:pt x="759" y="1"/>
                          <a:pt x="0" y="760"/>
                          <a:pt x="0" y="1696"/>
                        </a:cubicBezTo>
                        <a:cubicBezTo>
                          <a:pt x="0" y="2630"/>
                          <a:pt x="759" y="3389"/>
                          <a:pt x="1696" y="3389"/>
                        </a:cubicBezTo>
                        <a:cubicBezTo>
                          <a:pt x="2629" y="3389"/>
                          <a:pt x="3388" y="2630"/>
                          <a:pt x="3388" y="1696"/>
                        </a:cubicBezTo>
                        <a:cubicBezTo>
                          <a:pt x="3388" y="760"/>
                          <a:pt x="2629" y="1"/>
                          <a:pt x="169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35D74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Google Shape;9922;p83">
                    <a:extLst>
                      <a:ext uri="{FF2B5EF4-FFF2-40B4-BE49-F238E27FC236}">
                        <a16:creationId xmlns:a16="http://schemas.microsoft.com/office/drawing/2014/main" xmlns="" id="{D3926801-CA11-EE84-1BBC-EB761435C5E1}"/>
                      </a:ext>
                    </a:extLst>
                  </p:cNvPr>
                  <p:cNvSpPr/>
                  <p:nvPr/>
                </p:nvSpPr>
                <p:spPr>
                  <a:xfrm>
                    <a:off x="4584850" y="4512200"/>
                    <a:ext cx="225875" cy="36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5" h="14756" extrusionOk="0">
                        <a:moveTo>
                          <a:pt x="2259" y="1"/>
                        </a:moveTo>
                        <a:cubicBezTo>
                          <a:pt x="1013" y="1"/>
                          <a:pt x="1" y="1052"/>
                          <a:pt x="1" y="2298"/>
                        </a:cubicBezTo>
                        <a:lnTo>
                          <a:pt x="1" y="5686"/>
                        </a:lnTo>
                        <a:cubicBezTo>
                          <a:pt x="1" y="6280"/>
                          <a:pt x="414" y="6792"/>
                          <a:pt x="1106" y="6792"/>
                        </a:cubicBezTo>
                        <a:cubicBezTo>
                          <a:pt x="1284" y="6792"/>
                          <a:pt x="1480" y="6758"/>
                          <a:pt x="1693" y="6683"/>
                        </a:cubicBezTo>
                        <a:lnTo>
                          <a:pt x="1693" y="13627"/>
                        </a:lnTo>
                        <a:cubicBezTo>
                          <a:pt x="1693" y="14250"/>
                          <a:pt x="2199" y="14756"/>
                          <a:pt x="2822" y="14756"/>
                        </a:cubicBezTo>
                        <a:cubicBezTo>
                          <a:pt x="3446" y="14756"/>
                          <a:pt x="3952" y="14250"/>
                          <a:pt x="3952" y="13627"/>
                        </a:cubicBezTo>
                        <a:lnTo>
                          <a:pt x="3952" y="9637"/>
                        </a:lnTo>
                        <a:cubicBezTo>
                          <a:pt x="3952" y="9324"/>
                          <a:pt x="4204" y="9074"/>
                          <a:pt x="4518" y="9074"/>
                        </a:cubicBezTo>
                        <a:cubicBezTo>
                          <a:pt x="4828" y="9074"/>
                          <a:pt x="5081" y="9324"/>
                          <a:pt x="5081" y="9637"/>
                        </a:cubicBezTo>
                        <a:lnTo>
                          <a:pt x="5081" y="13627"/>
                        </a:lnTo>
                        <a:cubicBezTo>
                          <a:pt x="5081" y="14250"/>
                          <a:pt x="5587" y="14756"/>
                          <a:pt x="6210" y="14756"/>
                        </a:cubicBezTo>
                        <a:cubicBezTo>
                          <a:pt x="6833" y="14756"/>
                          <a:pt x="7339" y="14250"/>
                          <a:pt x="7339" y="13627"/>
                        </a:cubicBezTo>
                        <a:lnTo>
                          <a:pt x="7339" y="6683"/>
                        </a:lnTo>
                        <a:cubicBezTo>
                          <a:pt x="7552" y="6758"/>
                          <a:pt x="7749" y="6792"/>
                          <a:pt x="7927" y="6792"/>
                        </a:cubicBezTo>
                        <a:cubicBezTo>
                          <a:pt x="8619" y="6792"/>
                          <a:pt x="9035" y="6280"/>
                          <a:pt x="9035" y="5686"/>
                        </a:cubicBezTo>
                        <a:lnTo>
                          <a:pt x="9035" y="2298"/>
                        </a:lnTo>
                        <a:cubicBezTo>
                          <a:pt x="9035" y="1052"/>
                          <a:pt x="8020" y="1"/>
                          <a:pt x="677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35D74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2" name="Google Shape;1510;p27">
                  <a:extLst>
                    <a:ext uri="{FF2B5EF4-FFF2-40B4-BE49-F238E27FC236}">
                      <a16:creationId xmlns:a16="http://schemas.microsoft.com/office/drawing/2014/main" xmlns="" id="{5A287F95-5283-E900-9361-683C4206C89B}"/>
                    </a:ext>
                  </a:extLst>
                </p:cNvPr>
                <p:cNvSpPr/>
                <p:nvPr/>
              </p:nvSpPr>
              <p:spPr>
                <a:xfrm>
                  <a:off x="12506003" y="1735694"/>
                  <a:ext cx="1029996" cy="76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7" h="31322" extrusionOk="0">
                      <a:moveTo>
                        <a:pt x="17873" y="1"/>
                      </a:moveTo>
                      <a:cubicBezTo>
                        <a:pt x="15216" y="1"/>
                        <a:pt x="12524" y="678"/>
                        <a:pt x="10061" y="2101"/>
                      </a:cubicBezTo>
                      <a:cubicBezTo>
                        <a:pt x="2572" y="6423"/>
                        <a:pt x="1" y="15996"/>
                        <a:pt x="4323" y="23485"/>
                      </a:cubicBezTo>
                      <a:cubicBezTo>
                        <a:pt x="7223" y="28510"/>
                        <a:pt x="12492" y="31321"/>
                        <a:pt x="17908" y="31321"/>
                      </a:cubicBezTo>
                      <a:cubicBezTo>
                        <a:pt x="20564" y="31321"/>
                        <a:pt x="23254" y="30646"/>
                        <a:pt x="25718" y="29224"/>
                      </a:cubicBezTo>
                      <a:cubicBezTo>
                        <a:pt x="33195" y="24902"/>
                        <a:pt x="35767" y="15317"/>
                        <a:pt x="31445" y="7828"/>
                      </a:cubicBezTo>
                      <a:cubicBezTo>
                        <a:pt x="28547" y="2806"/>
                        <a:pt x="23282" y="1"/>
                        <a:pt x="17873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28928" tIns="28928" rIns="28928" bIns="28928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Google Shape;1538;p27">
                  <a:extLst>
                    <a:ext uri="{FF2B5EF4-FFF2-40B4-BE49-F238E27FC236}">
                      <a16:creationId xmlns:a16="http://schemas.microsoft.com/office/drawing/2014/main" xmlns="" id="{B9777A05-58F6-63CE-B5A9-752196EC545D}"/>
                    </a:ext>
                  </a:extLst>
                </p:cNvPr>
                <p:cNvSpPr/>
                <p:nvPr/>
              </p:nvSpPr>
              <p:spPr>
                <a:xfrm>
                  <a:off x="14444482" y="3475784"/>
                  <a:ext cx="1029996" cy="7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7" h="31321" extrusionOk="0">
                      <a:moveTo>
                        <a:pt x="17878" y="0"/>
                      </a:moveTo>
                      <a:cubicBezTo>
                        <a:pt x="15221" y="0"/>
                        <a:pt x="12528" y="677"/>
                        <a:pt x="10061" y="2101"/>
                      </a:cubicBezTo>
                      <a:cubicBezTo>
                        <a:pt x="2572" y="6423"/>
                        <a:pt x="0" y="15996"/>
                        <a:pt x="4322" y="23485"/>
                      </a:cubicBezTo>
                      <a:cubicBezTo>
                        <a:pt x="7222" y="28510"/>
                        <a:pt x="12492" y="31321"/>
                        <a:pt x="17908" y="31321"/>
                      </a:cubicBezTo>
                      <a:cubicBezTo>
                        <a:pt x="20564" y="31321"/>
                        <a:pt x="23254" y="30645"/>
                        <a:pt x="25718" y="29223"/>
                      </a:cubicBezTo>
                      <a:cubicBezTo>
                        <a:pt x="33207" y="24889"/>
                        <a:pt x="35767" y="15317"/>
                        <a:pt x="31445" y="7828"/>
                      </a:cubicBezTo>
                      <a:cubicBezTo>
                        <a:pt x="28547" y="2806"/>
                        <a:pt x="23287" y="0"/>
                        <a:pt x="1787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txBody>
                <a:bodyPr spcFirstLastPara="1" wrap="square" lIns="28928" tIns="28928" rIns="28928" bIns="28928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4" name="Conector recto 133">
                  <a:extLst>
                    <a:ext uri="{FF2B5EF4-FFF2-40B4-BE49-F238E27FC236}">
                      <a16:creationId xmlns:a16="http://schemas.microsoft.com/office/drawing/2014/main" xmlns="" id="{F6DC30C5-AAF1-7348-A709-BACEE9A28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07071" y="2612523"/>
                  <a:ext cx="267583" cy="62260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5" name="Conector recto 138">
                  <a:extLst>
                    <a:ext uri="{FF2B5EF4-FFF2-40B4-BE49-F238E27FC236}">
                      <a16:creationId xmlns:a16="http://schemas.microsoft.com/office/drawing/2014/main" xmlns="" id="{B0C7DA4F-AF93-1533-0CBE-EBF1FF7DD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876406" y="4043925"/>
                  <a:ext cx="689975" cy="44223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Conector recto 141">
                  <a:extLst>
                    <a:ext uri="{FF2B5EF4-FFF2-40B4-BE49-F238E27FC236}">
                      <a16:creationId xmlns:a16="http://schemas.microsoft.com/office/drawing/2014/main" xmlns="" id="{1228A07F-6DBD-D40A-BB4A-334BB0E73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782269" y="2456190"/>
                  <a:ext cx="141124" cy="78635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7" name="Conector recto 143">
                  <a:extLst>
                    <a:ext uri="{FF2B5EF4-FFF2-40B4-BE49-F238E27FC236}">
                      <a16:creationId xmlns:a16="http://schemas.microsoft.com/office/drawing/2014/main" xmlns="" id="{A63166CD-4E62-99C7-7824-1417DCC21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332947" y="3022119"/>
                  <a:ext cx="694061" cy="54862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7030A0"/>
                  </a:solidFill>
                  <a:prstDash val="solid"/>
                  <a:round/>
                </a:ln>
                <a:effectLst/>
              </p:spPr>
            </p:cxnSp>
            <p:sp>
              <p:nvSpPr>
                <p:cNvPr id="29" name="CuadroTexto 150">
                  <a:extLst>
                    <a:ext uri="{FF2B5EF4-FFF2-40B4-BE49-F238E27FC236}">
                      <a16:creationId xmlns:a16="http://schemas.microsoft.com/office/drawing/2014/main" xmlns="" id="{375124C6-CFB5-B597-640F-1DC63812827D}"/>
                    </a:ext>
                  </a:extLst>
                </p:cNvPr>
                <p:cNvSpPr txBox="1"/>
                <p:nvPr/>
              </p:nvSpPr>
              <p:spPr>
                <a:xfrm>
                  <a:off x="13912868" y="2102642"/>
                  <a:ext cx="2022660" cy="369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s-ES" sz="1600" b="1" kern="0" dirty="0" err="1">
                      <a:solidFill>
                        <a:srgbClr val="FF6600"/>
                      </a:solidFill>
                      <a:latin typeface="Bahnschrift Light" panose="020B0502040204020203" pitchFamily="34" charset="0"/>
                    </a:rPr>
                    <a:t>Endpoint</a:t>
                  </a:r>
                  <a:r>
                    <a:rPr lang="es-ES" sz="1600" kern="0" dirty="0">
                      <a:solidFill>
                        <a:srgbClr val="FF6600"/>
                      </a:solidFill>
                      <a:latin typeface="Bahnschrift Light" panose="020B0502040204020203" pitchFamily="34" charset="0"/>
                    </a:rPr>
                    <a:t> Security</a:t>
                  </a:r>
                </a:p>
              </p:txBody>
            </p:sp>
            <p:sp>
              <p:nvSpPr>
                <p:cNvPr id="30" name="CuadroTexto 151">
                  <a:extLst>
                    <a:ext uri="{FF2B5EF4-FFF2-40B4-BE49-F238E27FC236}">
                      <a16:creationId xmlns:a16="http://schemas.microsoft.com/office/drawing/2014/main" xmlns="" id="{BFBEF0E6-0E2B-743E-9043-122F791F3DB0}"/>
                    </a:ext>
                  </a:extLst>
                </p:cNvPr>
                <p:cNvSpPr txBox="1"/>
                <p:nvPr/>
              </p:nvSpPr>
              <p:spPr>
                <a:xfrm>
                  <a:off x="14741340" y="3110974"/>
                  <a:ext cx="2022660" cy="369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indent="0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ES" sz="1600" b="1" kern="0" dirty="0">
                      <a:solidFill>
                        <a:srgbClr val="FF6600"/>
                      </a:solidFill>
                      <a:latin typeface="Bahnschrift Light" panose="020B0502040204020203" pitchFamily="34" charset="0"/>
                    </a:rPr>
                    <a:t>Web Security</a:t>
                  </a:r>
                </a:p>
              </p:txBody>
            </p:sp>
            <p:sp>
              <p:nvSpPr>
                <p:cNvPr id="31" name="Google Shape;1273;p25">
                  <a:extLst>
                    <a:ext uri="{FF2B5EF4-FFF2-40B4-BE49-F238E27FC236}">
                      <a16:creationId xmlns:a16="http://schemas.microsoft.com/office/drawing/2014/main" xmlns="" id="{74151ECC-672C-D259-10B3-13E476D30A38}"/>
                    </a:ext>
                  </a:extLst>
                </p:cNvPr>
                <p:cNvSpPr/>
                <p:nvPr/>
              </p:nvSpPr>
              <p:spPr>
                <a:xfrm>
                  <a:off x="14736098" y="1915301"/>
                  <a:ext cx="72" cy="593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883" extrusionOk="0">
                      <a:moveTo>
                        <a:pt x="1" y="1"/>
                      </a:moveTo>
                      <a:lnTo>
                        <a:pt x="1" y="9883"/>
                      </a:lnTo>
                    </a:path>
                  </a:pathLst>
                </a:custGeom>
                <a:solidFill>
                  <a:srgbClr val="251733"/>
                </a:solidFill>
                <a:ln>
                  <a:noFill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Google Shape;1275;p25">
                  <a:extLst>
                    <a:ext uri="{FF2B5EF4-FFF2-40B4-BE49-F238E27FC236}">
                      <a16:creationId xmlns:a16="http://schemas.microsoft.com/office/drawing/2014/main" xmlns="" id="{1CE58B84-EC90-A2F1-7D1C-0457C37BDF97}"/>
                    </a:ext>
                  </a:extLst>
                </p:cNvPr>
                <p:cNvSpPr/>
                <p:nvPr/>
              </p:nvSpPr>
              <p:spPr>
                <a:xfrm>
                  <a:off x="13888664" y="1915301"/>
                  <a:ext cx="72" cy="593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883" extrusionOk="0">
                      <a:moveTo>
                        <a:pt x="0" y="1"/>
                      </a:moveTo>
                      <a:lnTo>
                        <a:pt x="0" y="9883"/>
                      </a:lnTo>
                    </a:path>
                  </a:pathLst>
                </a:custGeom>
                <a:solidFill>
                  <a:srgbClr val="251733"/>
                </a:solidFill>
                <a:ln>
                  <a:noFill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34" name="Imagen 317">
                  <a:extLst>
                    <a:ext uri="{FF2B5EF4-FFF2-40B4-BE49-F238E27FC236}">
                      <a16:creationId xmlns:a16="http://schemas.microsoft.com/office/drawing/2014/main" xmlns="" id="{CB1AABFA-C9C4-0F1B-77FD-F78835F81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8211" y="3766213"/>
                  <a:ext cx="570686" cy="485577"/>
                </a:xfrm>
                <a:prstGeom prst="rect">
                  <a:avLst/>
                </a:prstGeom>
              </p:spPr>
            </p:pic>
            <p:pic>
              <p:nvPicPr>
                <p:cNvPr id="35" name="Imagen 319">
                  <a:extLst>
                    <a:ext uri="{FF2B5EF4-FFF2-40B4-BE49-F238E27FC236}">
                      <a16:creationId xmlns:a16="http://schemas.microsoft.com/office/drawing/2014/main" xmlns="" id="{2C580AB5-16A1-DF52-232E-A8FBBDC6D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68164" y="3588755"/>
                  <a:ext cx="604542" cy="514385"/>
                </a:xfrm>
                <a:prstGeom prst="rect">
                  <a:avLst/>
                </a:prstGeom>
              </p:spPr>
            </p:pic>
            <p:pic>
              <p:nvPicPr>
                <p:cNvPr id="36" name="Imagen 321">
                  <a:extLst>
                    <a:ext uri="{FF2B5EF4-FFF2-40B4-BE49-F238E27FC236}">
                      <a16:creationId xmlns:a16="http://schemas.microsoft.com/office/drawing/2014/main" xmlns="" id="{A9DF6B29-688F-159C-F919-641DA75AB7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rgbClr val="E7E6E6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17898" y="2560170"/>
                  <a:ext cx="764592" cy="650565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</p:pic>
            <p:pic>
              <p:nvPicPr>
                <p:cNvPr id="37" name="Imagen 323">
                  <a:extLst>
                    <a:ext uri="{FF2B5EF4-FFF2-40B4-BE49-F238E27FC236}">
                      <a16:creationId xmlns:a16="http://schemas.microsoft.com/office/drawing/2014/main" xmlns="" id="{B0F79ECC-5C4D-8B1A-2AC8-E736828F2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51893" y="1891338"/>
                  <a:ext cx="530782" cy="451625"/>
                </a:xfrm>
                <a:prstGeom prst="rect">
                  <a:avLst/>
                </a:prstGeom>
              </p:spPr>
            </p:pic>
            <p:pic>
              <p:nvPicPr>
                <p:cNvPr id="38" name="Imagen 325">
                  <a:extLst>
                    <a:ext uri="{FF2B5EF4-FFF2-40B4-BE49-F238E27FC236}">
                      <a16:creationId xmlns:a16="http://schemas.microsoft.com/office/drawing/2014/main" xmlns="" id="{5BFF62A0-093F-F623-CC5C-FEB9C1F56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harpenSoften amoun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46670" y="1896304"/>
                  <a:ext cx="816498" cy="694732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</p:pic>
            <p:pic>
              <p:nvPicPr>
                <p:cNvPr id="39" name="Imagen 327">
                  <a:extLst>
                    <a:ext uri="{FF2B5EF4-FFF2-40B4-BE49-F238E27FC236}">
                      <a16:creationId xmlns:a16="http://schemas.microsoft.com/office/drawing/2014/main" xmlns="" id="{6668FE77-2713-6547-77F7-D631B9FBFF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07999" y="2640651"/>
                  <a:ext cx="570686" cy="485577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3252A7A-824B-C888-59A7-3CCB3FC30DAB}"/>
                </a:ext>
              </a:extLst>
            </p:cNvPr>
            <p:cNvSpPr txBox="1"/>
            <p:nvPr/>
          </p:nvSpPr>
          <p:spPr>
            <a:xfrm>
              <a:off x="13229198" y="5219700"/>
              <a:ext cx="4856049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Advanced Threat Detection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 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Gestión de identidades , accesos y seguridad de la red.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Security Information and Event Management (SIEM)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 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Detección, investigación y gestión de eventos de seguridad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Endpoint Security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Foco en proteger portátiles, equipos de escritorio y servidores.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Web Security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 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Navegación segura y protección contra amenazas en línea.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Auditing and Risk Management 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Auditorías de TI, gestión de riesgos y cumplimiento de normas como COBIT e ISO (PCI).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Information Security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 [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Planificación de continuidad, recuperación ante desastres (DRP/CP/BCM) y resiliencia.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Governance and Compliance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: Gobernanza, cumplimiento de marcos regulatorios de TI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Secure Software Development 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Énfasis en el escaneo de vulnerabilidades de aplicaciones (tanto dinámico como estático).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95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CC14AA-3513-1F9C-B1F3-3A1745DC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C64B42BF-6A96-267C-30B3-512AB37F92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1CCB52-B705-68E9-0C3A-A488F683F32C}"/>
              </a:ext>
            </a:extLst>
          </p:cNvPr>
          <p:cNvSpPr txBox="1"/>
          <p:nvPr/>
        </p:nvSpPr>
        <p:spPr>
          <a:xfrm>
            <a:off x="6629398" y="625614"/>
            <a:ext cx="12192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en Ciberseguridad</a:t>
            </a:r>
            <a:endParaRPr lang="en-US" sz="2000" b="1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68E6434F-2294-C988-9FDF-04CC5BF4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376753"/>
            <a:ext cx="731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Threat Detection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Gestión de identidades , accesos y seguridad de la 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Information and Event Management (SIEM)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Detección, investigación y gestión de eventos de seguridad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 Security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Foco en proteger portátiles, equipos de escritorio y servidores.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Security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Navegación segura y protección contra amenazas en línea.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Auditing and Risk Management 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Auditorías de TI, gestión de riesgos y cumplimiento de normas como COBIT e ISO (PCI).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 Security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[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Planificación de continuidad, recuperación ante desastres (DRP/CP/BCM) y resiliencia.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Governance and Compliance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: Gobernanza, cumplimiento de marcos regulatorios de 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sz="12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 Software Development </a:t>
            </a:r>
            <a:r>
              <a:rPr lang="es-E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Énfasis en el escaneo de vulnerabilidades de aplicaciones (tanto dinámico como estático).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4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158798-4382-3432-00F1-DB1A4E86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CEF578AE-C144-6501-A7C1-A497673E85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77D520-CECF-5A6F-33DA-510AAD85CE6F}"/>
              </a:ext>
            </a:extLst>
          </p:cNvPr>
          <p:cNvSpPr txBox="1"/>
          <p:nvPr/>
        </p:nvSpPr>
        <p:spPr>
          <a:xfrm>
            <a:off x="6858000" y="1283809"/>
            <a:ext cx="12192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Servicios de Ciberseguridad</a:t>
            </a:r>
            <a:endParaRPr lang="en-US" sz="2000" b="1" dirty="0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xmlns="" id="{3CAE028B-6CD8-1436-7026-211EA078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400300"/>
            <a:ext cx="678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15852"/>
            <a:ext cx="6476365" cy="8171180"/>
            <a:chOff x="0" y="2115852"/>
            <a:chExt cx="6476365" cy="817118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6476365" cy="5143500"/>
            </a:xfrm>
            <a:custGeom>
              <a:avLst/>
              <a:gdLst/>
              <a:ahLst/>
              <a:cxnLst/>
              <a:rect l="l" t="t" r="r" b="b"/>
              <a:pathLst>
                <a:path w="6476365" h="5143500">
                  <a:moveTo>
                    <a:pt x="6476184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6476184" y="0"/>
                  </a:lnTo>
                  <a:lnTo>
                    <a:pt x="6476184" y="5143499"/>
                  </a:lnTo>
                  <a:close/>
                </a:path>
              </a:pathLst>
            </a:custGeom>
            <a:solidFill>
              <a:srgbClr val="00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7247" y="2115852"/>
              <a:ext cx="3048000" cy="817114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931033" y="4181970"/>
            <a:ext cx="8204200" cy="3942079"/>
          </a:xfrm>
          <a:custGeom>
            <a:avLst/>
            <a:gdLst/>
            <a:ahLst/>
            <a:cxnLst/>
            <a:rect l="l" t="t" r="r" b="b"/>
            <a:pathLst>
              <a:path w="8204200" h="3942079">
                <a:moveTo>
                  <a:pt x="8203978" y="3941552"/>
                </a:moveTo>
                <a:lnTo>
                  <a:pt x="0" y="3941552"/>
                </a:lnTo>
                <a:lnTo>
                  <a:pt x="0" y="0"/>
                </a:lnTo>
                <a:lnTo>
                  <a:pt x="8203978" y="0"/>
                </a:lnTo>
                <a:lnTo>
                  <a:pt x="8203978" y="3941552"/>
                </a:lnTo>
                <a:close/>
              </a:path>
            </a:pathLst>
          </a:custGeom>
          <a:solidFill>
            <a:srgbClr val="F57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0091" y="0"/>
            <a:ext cx="3048000" cy="81248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1264" rIns="0" bIns="0" rtlCol="0">
            <a:spAutoFit/>
          </a:bodyPr>
          <a:lstStyle/>
          <a:p>
            <a:pPr marL="7948930" marR="5080" indent="247650">
              <a:lnSpc>
                <a:spcPct val="101299"/>
              </a:lnSpc>
              <a:spcBef>
                <a:spcPts val="20"/>
              </a:spcBef>
            </a:pPr>
            <a:r>
              <a:rPr spc="-480" dirty="0"/>
              <a:t>¿</a:t>
            </a:r>
            <a:r>
              <a:rPr spc="105" dirty="0"/>
              <a:t>P</a:t>
            </a:r>
            <a:r>
              <a:rPr spc="165" dirty="0"/>
              <a:t>O</a:t>
            </a:r>
            <a:r>
              <a:rPr spc="-15" dirty="0"/>
              <a:t>R</a:t>
            </a:r>
            <a:r>
              <a:rPr spc="-310" dirty="0"/>
              <a:t> </a:t>
            </a:r>
            <a:r>
              <a:rPr spc="190" dirty="0"/>
              <a:t>Q</a:t>
            </a:r>
            <a:r>
              <a:rPr spc="90" dirty="0"/>
              <a:t>U</a:t>
            </a:r>
            <a:r>
              <a:rPr spc="290" dirty="0"/>
              <a:t>É</a:t>
            </a:r>
            <a:r>
              <a:rPr spc="-310" dirty="0"/>
              <a:t> </a:t>
            </a:r>
            <a:r>
              <a:rPr spc="45" dirty="0"/>
              <a:t>S</a:t>
            </a:r>
            <a:r>
              <a:rPr spc="165" dirty="0"/>
              <a:t>O</a:t>
            </a:r>
            <a:r>
              <a:rPr spc="75" dirty="0"/>
              <a:t>M</a:t>
            </a:r>
            <a:r>
              <a:rPr spc="165" dirty="0"/>
              <a:t>O</a:t>
            </a:r>
            <a:r>
              <a:rPr spc="30" dirty="0"/>
              <a:t>S  </a:t>
            </a:r>
            <a:r>
              <a:rPr spc="70" dirty="0"/>
              <a:t>SU</a:t>
            </a:r>
            <a:r>
              <a:rPr spc="-355" dirty="0"/>
              <a:t> </a:t>
            </a:r>
            <a:r>
              <a:rPr spc="140" dirty="0"/>
              <a:t>MEJOR</a:t>
            </a:r>
            <a:r>
              <a:rPr spc="-355" dirty="0"/>
              <a:t> </a:t>
            </a:r>
            <a:r>
              <a:rPr spc="-45" dirty="0"/>
              <a:t>ALIADO?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08621" y="4226243"/>
            <a:ext cx="756094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14999"/>
              </a:lnSpc>
              <a:spcBef>
                <a:spcPts val="100"/>
              </a:spcBef>
            </a:pPr>
            <a:r>
              <a:rPr sz="2500" spc="5" dirty="0">
                <a:latin typeface="Verdana"/>
                <a:cs typeface="Verdana"/>
              </a:rPr>
              <a:t>Somos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una</a:t>
            </a:r>
            <a:r>
              <a:rPr sz="2500" spc="60" dirty="0">
                <a:latin typeface="Verdana"/>
                <a:cs typeface="Verdana"/>
              </a:rPr>
              <a:t> </a:t>
            </a:r>
            <a:r>
              <a:rPr sz="2500" spc="25" dirty="0">
                <a:latin typeface="Verdana"/>
                <a:cs typeface="Verdana"/>
              </a:rPr>
              <a:t>empresa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venezolana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con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una </a:t>
            </a:r>
            <a:r>
              <a:rPr sz="2500" spc="60" dirty="0">
                <a:latin typeface="Verdana"/>
                <a:cs typeface="Verdana"/>
              </a:rPr>
              <a:t> </a:t>
            </a:r>
            <a:r>
              <a:rPr sz="2500" spc="40" dirty="0">
                <a:latin typeface="Verdana"/>
                <a:cs typeface="Verdana"/>
              </a:rPr>
              <a:t>amplia</a:t>
            </a:r>
            <a:r>
              <a:rPr sz="2500" spc="-90" dirty="0">
                <a:latin typeface="Verdana"/>
                <a:cs typeface="Verdana"/>
              </a:rPr>
              <a:t> </a:t>
            </a:r>
            <a:r>
              <a:rPr sz="2500" spc="10" dirty="0">
                <a:latin typeface="Verdana"/>
                <a:cs typeface="Verdana"/>
              </a:rPr>
              <a:t>experiencia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y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trayectoria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spc="60" dirty="0">
                <a:latin typeface="Verdana"/>
                <a:cs typeface="Verdana"/>
              </a:rPr>
              <a:t>en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el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mercado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114" dirty="0">
                <a:latin typeface="Verdana"/>
                <a:cs typeface="Verdana"/>
              </a:rPr>
              <a:t>T</a:t>
            </a:r>
            <a:r>
              <a:rPr sz="2500" spc="-300" dirty="0">
                <a:latin typeface="Verdana"/>
                <a:cs typeface="Verdana"/>
              </a:rPr>
              <a:t>I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-30" dirty="0">
                <a:latin typeface="Verdana"/>
                <a:cs typeface="Verdana"/>
              </a:rPr>
              <a:t>a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65" dirty="0">
                <a:latin typeface="Verdana"/>
                <a:cs typeface="Verdana"/>
              </a:rPr>
              <a:t>r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-35" dirty="0">
                <a:latin typeface="Verdana"/>
                <a:cs typeface="Verdana"/>
              </a:rPr>
              <a:t>á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lang="es-ES" sz="2500" spc="55" dirty="0">
                <a:latin typeface="Verdana"/>
                <a:cs typeface="Verdana"/>
              </a:rPr>
              <a:t>45</a:t>
            </a:r>
            <a:r>
              <a:rPr sz="2500" spc="-130" dirty="0">
                <a:latin typeface="Verdana"/>
                <a:cs typeface="Verdana"/>
              </a:rPr>
              <a:t>  </a:t>
            </a:r>
            <a:r>
              <a:rPr sz="2500" spc="5" dirty="0" err="1">
                <a:latin typeface="Verdana"/>
                <a:cs typeface="Verdana"/>
              </a:rPr>
              <a:t>años</a:t>
            </a:r>
            <a:r>
              <a:rPr lang="es-ES" sz="2500" spc="5" dirty="0">
                <a:latin typeface="Verdana"/>
                <a:cs typeface="Verdana"/>
              </a:rPr>
              <a:t> </a:t>
            </a:r>
            <a:r>
              <a:rPr sz="2500" spc="30" dirty="0" err="1">
                <a:latin typeface="Verdana"/>
                <a:cs typeface="Verdana"/>
              </a:rPr>
              <a:t>liderando</a:t>
            </a:r>
            <a:r>
              <a:rPr sz="2500" spc="35" dirty="0">
                <a:latin typeface="Verdana"/>
                <a:cs typeface="Verdana"/>
              </a:rPr>
              <a:t> </a:t>
            </a:r>
            <a:r>
              <a:rPr sz="2500" spc="-30" dirty="0">
                <a:latin typeface="Verdana"/>
                <a:cs typeface="Verdana"/>
              </a:rPr>
              <a:t>proyectos,</a:t>
            </a:r>
            <a:r>
              <a:rPr sz="2500" spc="-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con</a:t>
            </a:r>
            <a:r>
              <a:rPr sz="2500" spc="9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la 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65" dirty="0">
                <a:latin typeface="Verdana"/>
                <a:cs typeface="Verdana"/>
              </a:rPr>
              <a:t>implementación</a:t>
            </a:r>
            <a:r>
              <a:rPr sz="2500" spc="70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y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5" dirty="0">
                <a:latin typeface="Verdana"/>
                <a:cs typeface="Verdana"/>
              </a:rPr>
              <a:t>desarrollo</a:t>
            </a:r>
            <a:r>
              <a:rPr sz="2500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de</a:t>
            </a:r>
            <a:r>
              <a:rPr sz="2500" spc="80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soluciones 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05" dirty="0">
                <a:latin typeface="Verdana"/>
                <a:cs typeface="Verdana"/>
              </a:rPr>
              <a:t>nn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130" dirty="0">
                <a:latin typeface="Verdana"/>
                <a:cs typeface="Verdana"/>
              </a:rPr>
              <a:t>v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10" dirty="0">
                <a:latin typeface="Verdana"/>
                <a:cs typeface="Verdana"/>
              </a:rPr>
              <a:t>n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q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05" dirty="0">
                <a:latin typeface="Verdana"/>
                <a:cs typeface="Verdana"/>
              </a:rPr>
              <a:t>ñ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y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150" dirty="0">
                <a:latin typeface="Verdana"/>
                <a:cs typeface="Verdana"/>
              </a:rPr>
              <a:t>g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65" dirty="0">
                <a:latin typeface="Verdana"/>
                <a:cs typeface="Verdana"/>
              </a:rPr>
              <a:t>s  </a:t>
            </a:r>
            <a:r>
              <a:rPr sz="2500" spc="10" dirty="0">
                <a:latin typeface="Verdana"/>
                <a:cs typeface="Verdana"/>
              </a:rPr>
              <a:t>empresas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de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diversos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sectores.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Somos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partners </a:t>
            </a:r>
            <a:r>
              <a:rPr sz="2500" spc="-869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-45" dirty="0">
                <a:latin typeface="Verdana"/>
                <a:cs typeface="Verdana"/>
              </a:rPr>
              <a:t>z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300" dirty="0">
                <a:latin typeface="Verdana"/>
                <a:cs typeface="Verdana"/>
              </a:rPr>
              <a:t>I</a:t>
            </a:r>
            <a:r>
              <a:rPr sz="2500" spc="165" dirty="0">
                <a:latin typeface="Verdana"/>
                <a:cs typeface="Verdana"/>
              </a:rPr>
              <a:t>B</a:t>
            </a:r>
            <a:r>
              <a:rPr sz="2500" spc="275" dirty="0">
                <a:latin typeface="Verdana"/>
                <a:cs typeface="Verdana"/>
              </a:rPr>
              <a:t>M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20" dirty="0">
                <a:latin typeface="Verdana"/>
                <a:cs typeface="Verdana"/>
              </a:rPr>
              <a:t>O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L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130" dirty="0">
                <a:latin typeface="Verdana"/>
                <a:cs typeface="Verdana"/>
              </a:rPr>
              <a:t>v</a:t>
            </a:r>
            <a:r>
              <a:rPr sz="2500" spc="50" dirty="0">
                <a:latin typeface="Verdana"/>
                <a:cs typeface="Verdana"/>
              </a:rPr>
              <a:t>o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47"/>
            <a:ext cx="6095999" cy="1028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1E451-79F8-69E9-4AF0-B1BF175434F0}"/>
              </a:ext>
            </a:extLst>
          </p:cNvPr>
          <p:cNvSpPr txBox="1"/>
          <p:nvPr/>
        </p:nvSpPr>
        <p:spPr>
          <a:xfrm>
            <a:off x="6629400" y="495300"/>
            <a:ext cx="9144000" cy="63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>
              <a:lnSpc>
                <a:spcPct val="118000"/>
              </a:lnSpc>
              <a:spcAft>
                <a:spcPts val="0"/>
              </a:spcAft>
            </a:pPr>
            <a:r>
              <a:rPr lang="es-VE" sz="3200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PRODUCTOS Y SERVICIOS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A0E36D-1C83-CBEB-4901-E75F3CE4AA60}"/>
              </a:ext>
            </a:extLst>
          </p:cNvPr>
          <p:cNvSpPr txBox="1"/>
          <p:nvPr/>
        </p:nvSpPr>
        <p:spPr>
          <a:xfrm>
            <a:off x="6477000" y="3087112"/>
            <a:ext cx="2362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IBM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Oracle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Microsoft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Lenovo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Solsica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VMware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Cisco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VE" sz="2400" dirty="0">
                <a:solidFill>
                  <a:prstClr val="black"/>
                </a:solidFill>
                <a:latin typeface="Corbel" panose="020B0503020204020204"/>
              </a:rPr>
              <a:t>DAYCO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084624-FD6A-DB62-CE25-5839079CB5F8}"/>
              </a:ext>
            </a:extLst>
          </p:cNvPr>
          <p:cNvSpPr txBox="1"/>
          <p:nvPr/>
        </p:nvSpPr>
        <p:spPr>
          <a:xfrm>
            <a:off x="9296400" y="3117652"/>
            <a:ext cx="73152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Consultoría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Microsoft Windows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IBM Software Operativo ( IBM i / AIX ,</a:t>
            </a:r>
            <a:r>
              <a:rPr kumimoji="0" lang="es-V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Redhat</a:t>
            </a: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Protección de Datos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Networking. Instalación y Configuración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Hardware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Importación y Nacionalización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Equipos UPS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Almacenamiento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IBM Software Aplicativo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Impresoras</a:t>
            </a:r>
          </a:p>
          <a:p>
            <a:pPr marL="669132" marR="0" lvl="0" indent="-66913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V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RPA </a:t>
            </a:r>
            <a:r>
              <a:rPr kumimoji="0" lang="es-V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</a:t>
            </a: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automatización robótica de procesos</a:t>
            </a:r>
            <a:r>
              <a:rPr kumimoji="0" lang="es-V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2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303" y="-190500"/>
            <a:ext cx="18301063" cy="10286999"/>
            <a:chOff x="-13063" y="0"/>
            <a:chExt cx="18301063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063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21857"/>
              <a:ext cx="18288000" cy="2526030"/>
            </a:xfrm>
            <a:custGeom>
              <a:avLst/>
              <a:gdLst/>
              <a:ahLst/>
              <a:cxnLst/>
              <a:rect l="l" t="t" r="r" b="b"/>
              <a:pathLst>
                <a:path w="18288000" h="2526029">
                  <a:moveTo>
                    <a:pt x="1028687" y="0"/>
                  </a:moveTo>
                  <a:lnTo>
                    <a:pt x="0" y="0"/>
                  </a:lnTo>
                  <a:lnTo>
                    <a:pt x="0" y="2525763"/>
                  </a:lnTo>
                  <a:lnTo>
                    <a:pt x="1028687" y="2525763"/>
                  </a:lnTo>
                  <a:lnTo>
                    <a:pt x="1028687" y="0"/>
                  </a:lnTo>
                  <a:close/>
                </a:path>
                <a:path w="18288000" h="2526029">
                  <a:moveTo>
                    <a:pt x="18287988" y="0"/>
                  </a:moveTo>
                  <a:lnTo>
                    <a:pt x="11893855" y="0"/>
                  </a:lnTo>
                  <a:lnTo>
                    <a:pt x="11893855" y="2525763"/>
                  </a:lnTo>
                  <a:lnTo>
                    <a:pt x="18287988" y="2525763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0" y="381001"/>
              <a:ext cx="4724400" cy="121919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0C0D4-5264-813E-730B-745528A250B6}"/>
              </a:ext>
            </a:extLst>
          </p:cNvPr>
          <p:cNvSpPr txBox="1"/>
          <p:nvPr/>
        </p:nvSpPr>
        <p:spPr>
          <a:xfrm>
            <a:off x="3048000" y="6362700"/>
            <a:ext cx="9385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35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J</a:t>
            </a:r>
            <a:r>
              <a:rPr kumimoji="0" lang="en-US" sz="6000" b="0" i="0" u="none" strike="noStrike" kern="1200" cap="none" spc="33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</a:t>
            </a:r>
            <a:r>
              <a:rPr kumimoji="0" lang="en-US" sz="6000" b="0" i="0" u="none" strike="noStrike" kern="1200" cap="none" spc="-50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n-US" sz="6000" b="0" i="0" u="none" strike="noStrike" kern="1200" cap="none" spc="225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E</a:t>
            </a:r>
            <a:r>
              <a:rPr kumimoji="0" lang="en-US" sz="6000" b="0" i="0" u="none" strike="noStrike" kern="1200" cap="none" spc="35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</a:t>
            </a:r>
            <a:r>
              <a:rPr kumimoji="0" lang="en-US" sz="6000" b="0" i="0" u="none" strike="noStrike" kern="1200" cap="none" spc="48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</a:t>
            </a:r>
            <a:r>
              <a:rPr kumimoji="0" lang="en-US" sz="6000" b="0" i="0" u="none" strike="noStrike" kern="1200" cap="none" spc="-2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a</a:t>
            </a:r>
            <a:r>
              <a:rPr kumimoji="0" lang="en-US" sz="6000" b="0" i="0" u="none" strike="noStrike" kern="1200" cap="none" spc="-105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r</a:t>
            </a:r>
            <a:r>
              <a:rPr kumimoji="0" lang="en-US" sz="6000" b="0" i="0" u="none" strike="noStrike" kern="1200" cap="none" spc="35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6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1645" y="0"/>
            <a:ext cx="7826375" cy="9254490"/>
            <a:chOff x="10461645" y="0"/>
            <a:chExt cx="7826375" cy="9254490"/>
          </a:xfrm>
        </p:grpSpPr>
        <p:sp>
          <p:nvSpPr>
            <p:cNvPr id="3" name="object 3"/>
            <p:cNvSpPr/>
            <p:nvPr/>
          </p:nvSpPr>
          <p:spPr>
            <a:xfrm>
              <a:off x="12547149" y="0"/>
              <a:ext cx="5741035" cy="5749290"/>
            </a:xfrm>
            <a:custGeom>
              <a:avLst/>
              <a:gdLst/>
              <a:ahLst/>
              <a:cxnLst/>
              <a:rect l="l" t="t" r="r" b="b"/>
              <a:pathLst>
                <a:path w="5741034" h="5749290">
                  <a:moveTo>
                    <a:pt x="5740849" y="5748746"/>
                  </a:moveTo>
                  <a:lnTo>
                    <a:pt x="0" y="5748746"/>
                  </a:lnTo>
                  <a:lnTo>
                    <a:pt x="0" y="0"/>
                  </a:lnTo>
                  <a:lnTo>
                    <a:pt x="5740849" y="0"/>
                  </a:lnTo>
                  <a:lnTo>
                    <a:pt x="5740849" y="5748746"/>
                  </a:lnTo>
                  <a:close/>
                </a:path>
              </a:pathLst>
            </a:custGeom>
            <a:solidFill>
              <a:srgbClr val="00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1645" y="2243956"/>
              <a:ext cx="6143624" cy="7010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78874" y="4961649"/>
              <a:ext cx="1252855" cy="1255395"/>
            </a:xfrm>
            <a:custGeom>
              <a:avLst/>
              <a:gdLst/>
              <a:ahLst/>
              <a:cxnLst/>
              <a:rect l="l" t="t" r="r" b="b"/>
              <a:pathLst>
                <a:path w="1252855" h="1255395">
                  <a:moveTo>
                    <a:pt x="1252537" y="1255231"/>
                  </a:moveTo>
                  <a:lnTo>
                    <a:pt x="0" y="1255231"/>
                  </a:lnTo>
                  <a:lnTo>
                    <a:pt x="0" y="0"/>
                  </a:lnTo>
                  <a:lnTo>
                    <a:pt x="1252537" y="0"/>
                  </a:lnTo>
                  <a:lnTo>
                    <a:pt x="1252537" y="1255231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4721" y="1232501"/>
            <a:ext cx="1206507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¿QUÉ</a:t>
            </a:r>
            <a:r>
              <a:rPr spc="-340" dirty="0"/>
              <a:t> </a:t>
            </a:r>
            <a:r>
              <a:rPr spc="170" dirty="0"/>
              <a:t>ES</a:t>
            </a:r>
            <a:r>
              <a:rPr spc="-335" dirty="0"/>
              <a:t> </a:t>
            </a:r>
            <a:r>
              <a:rPr spc="110" dirty="0"/>
              <a:t>JD</a:t>
            </a:r>
            <a:r>
              <a:rPr lang="es-ES" spc="110" dirty="0"/>
              <a:t> </a:t>
            </a:r>
            <a:r>
              <a:rPr spc="80" dirty="0"/>
              <a:t>EDWARD</a:t>
            </a:r>
            <a:r>
              <a:rPr lang="es-ES" spc="80" dirty="0"/>
              <a:t>S</a:t>
            </a:r>
            <a:r>
              <a:rPr spc="80" dirty="0"/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4721" y="2812844"/>
            <a:ext cx="782447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624840" algn="l"/>
                <a:tab pos="2207895" algn="l"/>
                <a:tab pos="4789805" algn="l"/>
                <a:tab pos="6341110" algn="l"/>
              </a:tabLst>
            </a:pPr>
            <a:r>
              <a:rPr sz="2500" spc="110" dirty="0">
                <a:latin typeface="Verdana"/>
                <a:cs typeface="Verdana"/>
              </a:rPr>
              <a:t>J</a:t>
            </a:r>
            <a:r>
              <a:rPr sz="2500" spc="135" dirty="0">
                <a:latin typeface="Verdana"/>
                <a:cs typeface="Verdana"/>
              </a:rPr>
              <a:t>D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8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145" dirty="0">
                <a:latin typeface="Verdana"/>
                <a:cs typeface="Verdana"/>
              </a:rPr>
              <a:t>w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-80" dirty="0">
                <a:latin typeface="Verdana"/>
                <a:cs typeface="Verdana"/>
              </a:rPr>
              <a:t>s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85" dirty="0">
                <a:latin typeface="Verdana"/>
                <a:cs typeface="Verdana"/>
              </a:rPr>
              <a:t>E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20" dirty="0">
                <a:latin typeface="Verdana"/>
                <a:cs typeface="Verdana"/>
              </a:rPr>
              <a:t>O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380" dirty="0">
                <a:latin typeface="Verdana"/>
                <a:cs typeface="Verdana"/>
              </a:rPr>
              <a:t>,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30" dirty="0">
                <a:latin typeface="Verdana"/>
                <a:cs typeface="Verdana"/>
              </a:rPr>
              <a:t>b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5" dirty="0">
                <a:latin typeface="Verdana"/>
                <a:cs typeface="Verdana"/>
              </a:rPr>
              <a:t>é</a:t>
            </a:r>
            <a:r>
              <a:rPr sz="2500" spc="110" dirty="0">
                <a:latin typeface="Verdana"/>
                <a:cs typeface="Verdana"/>
              </a:rPr>
              <a:t>n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35" dirty="0">
                <a:latin typeface="Verdana"/>
                <a:cs typeface="Verdana"/>
              </a:rPr>
              <a:t>o  </a:t>
            </a:r>
            <a:r>
              <a:rPr sz="2500" spc="100" dirty="0">
                <a:latin typeface="Verdana"/>
                <a:cs typeface="Verdana"/>
              </a:rPr>
              <a:t>como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15" dirty="0">
                <a:latin typeface="Verdana"/>
                <a:cs typeface="Verdana"/>
              </a:rPr>
              <a:t>JDE,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es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80" dirty="0">
                <a:latin typeface="Verdana"/>
                <a:cs typeface="Verdana"/>
              </a:rPr>
              <a:t>uno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de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los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ERPs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30" dirty="0">
                <a:latin typeface="Verdana"/>
                <a:cs typeface="Verdana"/>
              </a:rPr>
              <a:t>más</a:t>
            </a:r>
            <a:r>
              <a:rPr sz="2500" spc="-220" dirty="0">
                <a:latin typeface="Verdana"/>
                <a:cs typeface="Verdana"/>
              </a:rPr>
              <a:t> </a:t>
            </a:r>
            <a:r>
              <a:rPr sz="2500" spc="35" dirty="0">
                <a:latin typeface="Verdana"/>
                <a:cs typeface="Verdana"/>
              </a:rPr>
              <a:t>reconocidos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4721" y="3689144"/>
            <a:ext cx="31908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2459990" algn="l"/>
              </a:tabLst>
            </a:pPr>
            <a:r>
              <a:rPr sz="2500" spc="35" dirty="0">
                <a:latin typeface="Verdana"/>
                <a:cs typeface="Verdana"/>
              </a:rPr>
              <a:t>internacionalmente </a:t>
            </a:r>
            <a:r>
              <a:rPr sz="2500" spc="-865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trayectoria,	</a:t>
            </a:r>
            <a:r>
              <a:rPr sz="2500" spc="5" dirty="0">
                <a:latin typeface="Verdana"/>
                <a:cs typeface="Verdana"/>
              </a:rPr>
              <a:t>su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7369" y="3689144"/>
            <a:ext cx="434213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710">
              <a:lnSpc>
                <a:spcPct val="114999"/>
              </a:lnSpc>
              <a:spcBef>
                <a:spcPts val="100"/>
              </a:spcBef>
              <a:tabLst>
                <a:tab pos="1892300" algn="l"/>
                <a:tab pos="2534920" algn="l"/>
                <a:tab pos="2616835" algn="l"/>
                <a:tab pos="3523615" algn="l"/>
              </a:tabLst>
            </a:pP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b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50" dirty="0">
                <a:latin typeface="Verdana"/>
                <a:cs typeface="Verdana"/>
              </a:rPr>
              <a:t>o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30" dirty="0">
                <a:latin typeface="Verdana"/>
                <a:cs typeface="Verdana"/>
              </a:rPr>
              <a:t>a</a:t>
            </a:r>
            <a:r>
              <a:rPr sz="2500" dirty="0">
                <a:latin typeface="Verdana"/>
                <a:cs typeface="Verdana"/>
              </a:rPr>
              <a:t>		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100" dirty="0">
                <a:latin typeface="Verdana"/>
                <a:cs typeface="Verdana"/>
              </a:rPr>
              <a:t>u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150" dirty="0">
                <a:latin typeface="Verdana"/>
                <a:cs typeface="Verdana"/>
              </a:rPr>
              <a:t>g</a:t>
            </a:r>
            <a:r>
              <a:rPr sz="2500" spc="-20" dirty="0">
                <a:latin typeface="Verdana"/>
                <a:cs typeface="Verdana"/>
              </a:rPr>
              <a:t>a  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45" dirty="0">
                <a:latin typeface="Verdana"/>
                <a:cs typeface="Verdana"/>
              </a:rPr>
              <a:t>ó</a:t>
            </a:r>
            <a:r>
              <a:rPr sz="2500" spc="110" dirty="0">
                <a:latin typeface="Verdana"/>
                <a:cs typeface="Verdana"/>
              </a:rPr>
              <a:t>n</a:t>
            </a:r>
            <a:r>
              <a:rPr sz="2500" dirty="0">
                <a:latin typeface="Verdana"/>
                <a:cs typeface="Verdana"/>
              </a:rPr>
              <a:t>		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20" dirty="0">
                <a:latin typeface="Verdana"/>
                <a:cs typeface="Verdana"/>
              </a:rPr>
              <a:t>te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4721" y="4622632"/>
            <a:ext cx="7824470" cy="391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105" dirty="0">
                <a:latin typeface="Verdana"/>
                <a:cs typeface="Verdana"/>
              </a:rPr>
              <a:t>nn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130" dirty="0">
                <a:latin typeface="Verdana"/>
                <a:cs typeface="Verdana"/>
              </a:rPr>
              <a:t>v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30" dirty="0">
                <a:latin typeface="Verdana"/>
                <a:cs typeface="Verdana"/>
              </a:rPr>
              <a:t>a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y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65" dirty="0">
                <a:latin typeface="Verdana"/>
                <a:cs typeface="Verdana"/>
              </a:rPr>
              <a:t>r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65" dirty="0">
                <a:latin typeface="Verdana"/>
                <a:cs typeface="Verdana"/>
              </a:rPr>
              <a:t>r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-65" dirty="0">
                <a:latin typeface="Verdana"/>
                <a:cs typeface="Verdana"/>
              </a:rPr>
              <a:t>r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E</a:t>
            </a:r>
            <a:r>
              <a:rPr sz="2500" spc="60" dirty="0">
                <a:latin typeface="Verdana"/>
                <a:cs typeface="Verdana"/>
              </a:rPr>
              <a:t>R</a:t>
            </a:r>
            <a:r>
              <a:rPr sz="2500" spc="285" dirty="0">
                <a:latin typeface="Verdana"/>
                <a:cs typeface="Verdana"/>
              </a:rPr>
              <a:t>P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45" dirty="0">
                <a:latin typeface="Verdana"/>
                <a:cs typeface="Verdana"/>
              </a:rPr>
              <a:t>w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130" dirty="0">
                <a:latin typeface="Verdana"/>
                <a:cs typeface="Verdana"/>
              </a:rPr>
              <a:t>b</a:t>
            </a:r>
            <a:r>
              <a:rPr sz="2500" spc="-380" dirty="0"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Verdana"/>
              <a:cs typeface="Verdana"/>
            </a:endParaRPr>
          </a:p>
          <a:p>
            <a:pPr marL="12700" marR="5080" algn="just">
              <a:lnSpc>
                <a:spcPct val="114999"/>
              </a:lnSpc>
            </a:pPr>
            <a:r>
              <a:rPr sz="2500" spc="90" dirty="0">
                <a:latin typeface="Verdana"/>
                <a:cs typeface="Verdana"/>
              </a:rPr>
              <a:t>Podemos </a:t>
            </a:r>
            <a:r>
              <a:rPr sz="2500" spc="15" dirty="0">
                <a:latin typeface="Verdana"/>
                <a:cs typeface="Verdana"/>
              </a:rPr>
              <a:t>definir </a:t>
            </a:r>
            <a:r>
              <a:rPr sz="2500" spc="-30" dirty="0">
                <a:latin typeface="Verdana"/>
                <a:cs typeface="Verdana"/>
              </a:rPr>
              <a:t>a </a:t>
            </a:r>
            <a:r>
              <a:rPr sz="2500" spc="120" dirty="0">
                <a:latin typeface="Verdana"/>
                <a:cs typeface="Verdana"/>
              </a:rPr>
              <a:t>JD </a:t>
            </a:r>
            <a:r>
              <a:rPr sz="2500" spc="45" dirty="0">
                <a:latin typeface="Verdana"/>
                <a:cs typeface="Verdana"/>
              </a:rPr>
              <a:t>Edwards </a:t>
            </a:r>
            <a:r>
              <a:rPr sz="2500" spc="30" dirty="0">
                <a:latin typeface="Verdana"/>
                <a:cs typeface="Verdana"/>
              </a:rPr>
              <a:t>EnterpriseOne </a:t>
            </a:r>
            <a:r>
              <a:rPr sz="2500" spc="35" dirty="0">
                <a:latin typeface="Verdana"/>
                <a:cs typeface="Verdana"/>
              </a:rPr>
              <a:t> 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50" dirty="0">
                <a:latin typeface="Verdana"/>
                <a:cs typeface="Verdana"/>
              </a:rPr>
              <a:t>o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105" dirty="0">
                <a:latin typeface="Verdana"/>
                <a:cs typeface="Verdana"/>
              </a:rPr>
              <a:t>n</a:t>
            </a:r>
            <a:r>
              <a:rPr sz="2500" spc="-30" dirty="0">
                <a:latin typeface="Verdana"/>
                <a:cs typeface="Verdana"/>
              </a:rPr>
              <a:t>a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95" dirty="0">
                <a:latin typeface="Verdana"/>
                <a:cs typeface="Verdana"/>
              </a:rPr>
              <a:t>u</a:t>
            </a:r>
            <a:r>
              <a:rPr sz="2500" spc="-15" dirty="0">
                <a:latin typeface="Verdana"/>
                <a:cs typeface="Verdana"/>
              </a:rPr>
              <a:t>i</a:t>
            </a:r>
            <a:r>
              <a:rPr sz="2500" spc="20" dirty="0">
                <a:latin typeface="Verdana"/>
                <a:cs typeface="Verdana"/>
              </a:rPr>
              <a:t>te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30" dirty="0">
                <a:latin typeface="Verdana"/>
                <a:cs typeface="Verdana"/>
              </a:rPr>
              <a:t>d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s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-35" dirty="0">
                <a:latin typeface="Verdana"/>
                <a:cs typeface="Verdana"/>
              </a:rPr>
              <a:t>f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145" dirty="0">
                <a:latin typeface="Verdana"/>
                <a:cs typeface="Verdana"/>
              </a:rPr>
              <a:t>w</a:t>
            </a:r>
            <a:r>
              <a:rPr sz="2500" spc="-35" dirty="0">
                <a:latin typeface="Verdana"/>
                <a:cs typeface="Verdana"/>
              </a:rPr>
              <a:t>a</a:t>
            </a:r>
            <a:r>
              <a:rPr sz="2500" spc="-70" dirty="0">
                <a:latin typeface="Verdana"/>
                <a:cs typeface="Verdana"/>
              </a:rPr>
              <a:t>r</a:t>
            </a:r>
            <a:r>
              <a:rPr sz="2500" spc="20" dirty="0">
                <a:latin typeface="Verdana"/>
                <a:cs typeface="Verdana"/>
              </a:rPr>
              <a:t>e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85" dirty="0">
                <a:latin typeface="Verdana"/>
                <a:cs typeface="Verdana"/>
              </a:rPr>
              <a:t>E</a:t>
            </a:r>
            <a:r>
              <a:rPr sz="2500" spc="60" dirty="0">
                <a:latin typeface="Verdana"/>
                <a:cs typeface="Verdana"/>
              </a:rPr>
              <a:t>R</a:t>
            </a:r>
            <a:r>
              <a:rPr sz="2500" spc="285" dirty="0">
                <a:latin typeface="Verdana"/>
                <a:cs typeface="Verdana"/>
              </a:rPr>
              <a:t>P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215" dirty="0">
                <a:latin typeface="Verdana"/>
                <a:cs typeface="Verdana"/>
              </a:rPr>
              <a:t>m</a:t>
            </a:r>
            <a:r>
              <a:rPr sz="2500" spc="130" dirty="0">
                <a:latin typeface="Verdana"/>
                <a:cs typeface="Verdana"/>
              </a:rPr>
              <a:t>p</a:t>
            </a:r>
            <a:r>
              <a:rPr sz="2500" spc="-15" dirty="0">
                <a:latin typeface="Verdana"/>
                <a:cs typeface="Verdana"/>
              </a:rPr>
              <a:t>l</a:t>
            </a:r>
            <a:r>
              <a:rPr sz="2500" spc="15" dirty="0">
                <a:latin typeface="Verdana"/>
                <a:cs typeface="Verdana"/>
              </a:rPr>
              <a:t>e</a:t>
            </a:r>
            <a:r>
              <a:rPr sz="2500" spc="20" dirty="0">
                <a:latin typeface="Verdana"/>
                <a:cs typeface="Verdana"/>
              </a:rPr>
              <a:t>t</a:t>
            </a:r>
            <a:r>
              <a:rPr sz="2500" spc="50" dirty="0">
                <a:latin typeface="Verdana"/>
                <a:cs typeface="Verdana"/>
              </a:rPr>
              <a:t>o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y</a:t>
            </a:r>
            <a:r>
              <a:rPr sz="2500" spc="-225" dirty="0">
                <a:latin typeface="Verdana"/>
                <a:cs typeface="Verdana"/>
              </a:rPr>
              <a:t> </a:t>
            </a:r>
            <a:r>
              <a:rPr sz="2500" spc="100" dirty="0">
                <a:latin typeface="Verdana"/>
                <a:cs typeface="Verdana"/>
              </a:rPr>
              <a:t>c</a:t>
            </a:r>
            <a:r>
              <a:rPr sz="2500" spc="45" dirty="0">
                <a:latin typeface="Verdana"/>
                <a:cs typeface="Verdana"/>
              </a:rPr>
              <a:t>o</a:t>
            </a:r>
            <a:r>
              <a:rPr sz="2500" spc="75" dirty="0">
                <a:latin typeface="Verdana"/>
                <a:cs typeface="Verdana"/>
              </a:rPr>
              <a:t>n  </a:t>
            </a:r>
            <a:r>
              <a:rPr sz="2500" spc="25" dirty="0">
                <a:latin typeface="Verdana"/>
                <a:cs typeface="Verdana"/>
              </a:rPr>
              <a:t>aplicaciones</a:t>
            </a:r>
            <a:r>
              <a:rPr sz="2500" spc="3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integradas.</a:t>
            </a:r>
            <a:r>
              <a:rPr sz="2500" spc="-15" dirty="0">
                <a:latin typeface="Verdana"/>
                <a:cs typeface="Verdana"/>
              </a:rPr>
              <a:t> </a:t>
            </a:r>
            <a:r>
              <a:rPr sz="2500" spc="65" dirty="0">
                <a:latin typeface="Verdana"/>
                <a:cs typeface="Verdana"/>
              </a:rPr>
              <a:t>Con</a:t>
            </a:r>
            <a:r>
              <a:rPr sz="2500" spc="7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una</a:t>
            </a:r>
            <a:r>
              <a:rPr sz="2500" spc="60" dirty="0">
                <a:latin typeface="Verdana"/>
                <a:cs typeface="Verdana"/>
              </a:rPr>
              <a:t> </a:t>
            </a:r>
            <a:r>
              <a:rPr sz="2500" spc="40" dirty="0">
                <a:latin typeface="Verdana"/>
                <a:cs typeface="Verdana"/>
              </a:rPr>
              <a:t>tecnología </a:t>
            </a:r>
            <a:r>
              <a:rPr sz="2500" spc="4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basada </a:t>
            </a:r>
            <a:r>
              <a:rPr sz="2500" spc="60" dirty="0">
                <a:latin typeface="Verdana"/>
                <a:cs typeface="Verdana"/>
              </a:rPr>
              <a:t>en </a:t>
            </a:r>
            <a:r>
              <a:rPr sz="2500" spc="-40" dirty="0">
                <a:latin typeface="Verdana"/>
                <a:cs typeface="Verdana"/>
              </a:rPr>
              <a:t>estándares, </a:t>
            </a:r>
            <a:r>
              <a:rPr sz="2500" spc="85" dirty="0">
                <a:latin typeface="Verdana"/>
                <a:cs typeface="Verdana"/>
              </a:rPr>
              <a:t>con </a:t>
            </a:r>
            <a:r>
              <a:rPr sz="2500" spc="100" dirty="0">
                <a:latin typeface="Verdana"/>
                <a:cs typeface="Verdana"/>
              </a:rPr>
              <a:t>un </a:t>
            </a:r>
            <a:r>
              <a:rPr sz="2500" spc="20" dirty="0">
                <a:latin typeface="Verdana"/>
                <a:cs typeface="Verdana"/>
              </a:rPr>
              <a:t>road</a:t>
            </a:r>
            <a:r>
              <a:rPr sz="2500" spc="105" dirty="0">
                <a:latin typeface="Verdana"/>
                <a:cs typeface="Verdana"/>
              </a:rPr>
              <a:t>map </a:t>
            </a:r>
            <a:r>
              <a:rPr sz="2500" spc="-5" dirty="0">
                <a:latin typeface="Verdana"/>
                <a:cs typeface="Verdana"/>
              </a:rPr>
              <a:t>hasta </a:t>
            </a:r>
            <a:r>
              <a:rPr sz="2500" dirty="0">
                <a:latin typeface="Verdana"/>
                <a:cs typeface="Verdana"/>
              </a:rPr>
              <a:t> </a:t>
            </a:r>
            <a:r>
              <a:rPr sz="2500" spc="-175" dirty="0">
                <a:latin typeface="Verdana"/>
                <a:cs typeface="Verdana"/>
              </a:rPr>
              <a:t>2033,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una</a:t>
            </a:r>
            <a:r>
              <a:rPr sz="2500" spc="60" dirty="0">
                <a:latin typeface="Verdana"/>
                <a:cs typeface="Verdana"/>
              </a:rPr>
              <a:t> </a:t>
            </a:r>
            <a:r>
              <a:rPr sz="2500" spc="10" dirty="0">
                <a:latin typeface="Verdana"/>
                <a:cs typeface="Verdana"/>
              </a:rPr>
              <a:t>experiencia</a:t>
            </a:r>
            <a:r>
              <a:rPr sz="2500" spc="15" dirty="0">
                <a:latin typeface="Verdana"/>
                <a:cs typeface="Verdana"/>
              </a:rPr>
              <a:t> </a:t>
            </a:r>
            <a:r>
              <a:rPr sz="2500" spc="75" dirty="0">
                <a:latin typeface="Verdana"/>
                <a:cs typeface="Verdana"/>
              </a:rPr>
              <a:t>de</a:t>
            </a:r>
            <a:r>
              <a:rPr sz="2500" spc="80" dirty="0">
                <a:latin typeface="Verdana"/>
                <a:cs typeface="Verdana"/>
              </a:rPr>
              <a:t> </a:t>
            </a:r>
            <a:r>
              <a:rPr sz="2500" spc="5" dirty="0">
                <a:latin typeface="Verdana"/>
                <a:cs typeface="Verdana"/>
              </a:rPr>
              <a:t>usuario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dirty="0" err="1">
                <a:latin typeface="Verdana"/>
                <a:cs typeface="Verdana"/>
              </a:rPr>
              <a:t>fácil</a:t>
            </a:r>
            <a:r>
              <a:rPr sz="2500" spc="5" dirty="0">
                <a:latin typeface="Verdana"/>
                <a:cs typeface="Verdana"/>
              </a:rPr>
              <a:t> </a:t>
            </a:r>
            <a:r>
              <a:rPr sz="2500" spc="20" dirty="0">
                <a:latin typeface="Verdana"/>
                <a:cs typeface="Verdana"/>
              </a:rPr>
              <a:t>e </a:t>
            </a:r>
            <a:r>
              <a:rPr sz="2500" spc="25" dirty="0">
                <a:latin typeface="Verdana"/>
                <a:cs typeface="Verdana"/>
              </a:rPr>
              <a:t> </a:t>
            </a:r>
            <a:r>
              <a:rPr sz="2500" spc="15" dirty="0">
                <a:latin typeface="Verdana"/>
                <a:cs typeface="Verdana"/>
              </a:rPr>
              <a:t>innovadora </a:t>
            </a:r>
            <a:r>
              <a:rPr sz="2500" spc="-125" dirty="0">
                <a:latin typeface="Verdana"/>
                <a:cs typeface="Verdana"/>
              </a:rPr>
              <a:t>y </a:t>
            </a:r>
            <a:r>
              <a:rPr sz="2500" spc="100" dirty="0">
                <a:latin typeface="Verdana"/>
                <a:cs typeface="Verdana"/>
              </a:rPr>
              <a:t>un </a:t>
            </a:r>
            <a:r>
              <a:rPr sz="2500" spc="-10" dirty="0">
                <a:latin typeface="Verdana"/>
                <a:cs typeface="Verdana"/>
              </a:rPr>
              <a:t>bajo </a:t>
            </a:r>
            <a:r>
              <a:rPr sz="2500" spc="20" dirty="0">
                <a:latin typeface="Verdana"/>
                <a:cs typeface="Verdana"/>
              </a:rPr>
              <a:t>coste </a:t>
            </a:r>
            <a:r>
              <a:rPr sz="2500" spc="10" dirty="0">
                <a:latin typeface="Verdana"/>
                <a:cs typeface="Verdana"/>
              </a:rPr>
              <a:t>total </a:t>
            </a:r>
            <a:r>
              <a:rPr sz="2500" spc="75" dirty="0">
                <a:latin typeface="Verdana"/>
                <a:cs typeface="Verdana"/>
              </a:rPr>
              <a:t>de </a:t>
            </a:r>
            <a:r>
              <a:rPr sz="2500" spc="50" dirty="0">
                <a:latin typeface="Verdana"/>
                <a:cs typeface="Verdana"/>
              </a:rPr>
              <a:t>propiedad </a:t>
            </a:r>
            <a:r>
              <a:rPr sz="2500" spc="55" dirty="0">
                <a:latin typeface="Verdana"/>
                <a:cs typeface="Verdana"/>
              </a:rPr>
              <a:t> </a:t>
            </a:r>
            <a:r>
              <a:rPr sz="2500" spc="-160" dirty="0">
                <a:latin typeface="Verdana"/>
                <a:cs typeface="Verdana"/>
              </a:rPr>
              <a:t>(TCO).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72984"/>
            <a:ext cx="18288000" cy="7109459"/>
            <a:chOff x="0" y="1772984"/>
            <a:chExt cx="18288000" cy="7109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72984"/>
              <a:ext cx="18287999" cy="4229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32090" y="1772984"/>
              <a:ext cx="8627745" cy="7109459"/>
            </a:xfrm>
            <a:custGeom>
              <a:avLst/>
              <a:gdLst/>
              <a:ahLst/>
              <a:cxnLst/>
              <a:rect l="l" t="t" r="r" b="b"/>
              <a:pathLst>
                <a:path w="8627744" h="7109459">
                  <a:moveTo>
                    <a:pt x="8627208" y="7109393"/>
                  </a:moveTo>
                  <a:lnTo>
                    <a:pt x="0" y="7109393"/>
                  </a:lnTo>
                  <a:lnTo>
                    <a:pt x="0" y="0"/>
                  </a:lnTo>
                  <a:lnTo>
                    <a:pt x="8627208" y="0"/>
                  </a:lnTo>
                  <a:lnTo>
                    <a:pt x="8627208" y="7109393"/>
                  </a:lnTo>
                  <a:close/>
                </a:path>
              </a:pathLst>
            </a:custGeom>
            <a:solidFill>
              <a:srgbClr val="00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5844" y="2333032"/>
              <a:ext cx="753110" cy="300990"/>
            </a:xfrm>
            <a:custGeom>
              <a:avLst/>
              <a:gdLst/>
              <a:ahLst/>
              <a:cxnLst/>
              <a:rect l="l" t="t" r="r" b="b"/>
              <a:pathLst>
                <a:path w="753109" h="300989">
                  <a:moveTo>
                    <a:pt x="752493" y="300687"/>
                  </a:moveTo>
                  <a:lnTo>
                    <a:pt x="0" y="300687"/>
                  </a:lnTo>
                  <a:lnTo>
                    <a:pt x="0" y="0"/>
                  </a:lnTo>
                  <a:lnTo>
                    <a:pt x="752493" y="0"/>
                  </a:lnTo>
                  <a:lnTo>
                    <a:pt x="752493" y="300687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2660681"/>
              <a:ext cx="95250" cy="952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92613" y="7039069"/>
            <a:ext cx="61550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15" dirty="0">
                <a:solidFill>
                  <a:srgbClr val="006FBE"/>
                </a:solidFill>
                <a:latin typeface="Tahoma"/>
                <a:cs typeface="Tahoma"/>
              </a:rPr>
              <a:t>CARACTERÍSTICAS</a:t>
            </a:r>
            <a:endParaRPr sz="5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73145" y="2473388"/>
            <a:ext cx="52743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2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b="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b="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b="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b="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b="0" spc="-18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500" b="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b="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b="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b="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b="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b="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b="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b="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b="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b="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b="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b="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b="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b="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b="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b="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b="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b="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b="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b="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b="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b="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31944" y="3536981"/>
            <a:ext cx="95250" cy="4476750"/>
            <a:chOff x="9931944" y="3536981"/>
            <a:chExt cx="95250" cy="44767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3536981"/>
              <a:ext cx="95250" cy="95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3975131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4851431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5727731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6604031"/>
              <a:ext cx="95250" cy="952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7480331"/>
              <a:ext cx="95250" cy="95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1944" y="7918481"/>
              <a:ext cx="95250" cy="952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173145" y="2854351"/>
            <a:ext cx="5945505" cy="52832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500" spc="10" dirty="0">
                <a:solidFill>
                  <a:srgbClr val="FFFFFF"/>
                </a:solidFill>
                <a:latin typeface="Verdana"/>
                <a:cs typeface="Verdana"/>
              </a:rPr>
              <a:t>localizada</a:t>
            </a:r>
            <a:endParaRPr sz="2500">
              <a:latin typeface="Verdana"/>
              <a:cs typeface="Verdana"/>
            </a:endParaRPr>
          </a:p>
          <a:p>
            <a:pPr marL="12700" marR="17780">
              <a:lnSpc>
                <a:spcPct val="114999"/>
              </a:lnSpc>
            </a:pPr>
            <a:r>
              <a:rPr sz="25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500" spc="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15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5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65" dirty="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sz="2500" spc="35" dirty="0">
                <a:solidFill>
                  <a:srgbClr val="FFFFFF"/>
                </a:solidFill>
                <a:latin typeface="Verdana"/>
                <a:cs typeface="Verdana"/>
              </a:rPr>
              <a:t>tecnológicas</a:t>
            </a:r>
            <a:endParaRPr sz="25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2500" spc="-3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500" spc="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500">
              <a:latin typeface="Verdana"/>
              <a:cs typeface="Verdana"/>
            </a:endParaRPr>
          </a:p>
          <a:p>
            <a:pPr marL="12700" marR="269240">
              <a:lnSpc>
                <a:spcPct val="114999"/>
              </a:lnSpc>
            </a:pPr>
            <a:r>
              <a:rPr sz="2500" spc="27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ill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7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500">
              <a:latin typeface="Verdana"/>
              <a:cs typeface="Verdana"/>
            </a:endParaRPr>
          </a:p>
          <a:p>
            <a:pPr marL="12700" marR="1080135">
              <a:lnSpc>
                <a:spcPct val="114999"/>
              </a:lnSpc>
            </a:pP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1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9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500" spc="-13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6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2500" spc="16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8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A607A6-4D1C-E076-A5ED-ABF289C9F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49C1276-B073-494B-A2BF-D42A5376DB95}"/>
              </a:ext>
            </a:extLst>
          </p:cNvPr>
          <p:cNvGrpSpPr/>
          <p:nvPr/>
        </p:nvGrpSpPr>
        <p:grpSpPr>
          <a:xfrm>
            <a:off x="-28303" y="-190500"/>
            <a:ext cx="18301063" cy="10286999"/>
            <a:chOff x="-13063" y="0"/>
            <a:chExt cx="18301063" cy="10286999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C3974B10-8298-139C-AADB-558D1C357B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063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8251B8A1-6FA6-93FF-093D-32772693B9CE}"/>
                </a:ext>
              </a:extLst>
            </p:cNvPr>
            <p:cNvSpPr/>
            <p:nvPr/>
          </p:nvSpPr>
          <p:spPr>
            <a:xfrm>
              <a:off x="0" y="5921857"/>
              <a:ext cx="18288000" cy="2526030"/>
            </a:xfrm>
            <a:custGeom>
              <a:avLst/>
              <a:gdLst/>
              <a:ahLst/>
              <a:cxnLst/>
              <a:rect l="l" t="t" r="r" b="b"/>
              <a:pathLst>
                <a:path w="18288000" h="2526029">
                  <a:moveTo>
                    <a:pt x="1028687" y="0"/>
                  </a:moveTo>
                  <a:lnTo>
                    <a:pt x="0" y="0"/>
                  </a:lnTo>
                  <a:lnTo>
                    <a:pt x="0" y="2525763"/>
                  </a:lnTo>
                  <a:lnTo>
                    <a:pt x="1028687" y="2525763"/>
                  </a:lnTo>
                  <a:lnTo>
                    <a:pt x="1028687" y="0"/>
                  </a:lnTo>
                  <a:close/>
                </a:path>
                <a:path w="18288000" h="2526029">
                  <a:moveTo>
                    <a:pt x="18287988" y="0"/>
                  </a:moveTo>
                  <a:lnTo>
                    <a:pt x="11893855" y="0"/>
                  </a:lnTo>
                  <a:lnTo>
                    <a:pt x="11893855" y="2525763"/>
                  </a:lnTo>
                  <a:lnTo>
                    <a:pt x="18287988" y="2525763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xmlns="" id="{494E28ED-F201-EC3E-8755-C98705FEA6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0" y="381001"/>
              <a:ext cx="4724400" cy="121919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38C625-54F1-D76E-665A-D0DB6856ADAB}"/>
              </a:ext>
            </a:extLst>
          </p:cNvPr>
          <p:cNvSpPr txBox="1"/>
          <p:nvPr/>
        </p:nvSpPr>
        <p:spPr>
          <a:xfrm>
            <a:off x="2819400" y="6315894"/>
            <a:ext cx="9385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350" normalizeH="0" baseline="0" noProof="0" dirty="0" err="1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Factura</a:t>
            </a:r>
            <a:r>
              <a:rPr kumimoji="0" lang="en-US" sz="6000" b="0" i="0" u="none" strike="noStrike" kern="1200" cap="none" spc="35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n-US" sz="6000" b="0" i="0" u="none" strike="noStrike" kern="1200" cap="none" spc="350" normalizeH="0" baseline="0" noProof="0" dirty="0" err="1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Fácil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92959" y="-378415"/>
            <a:ext cx="5772588" cy="577258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6FC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956480" y="2507879"/>
            <a:ext cx="8775828" cy="877582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60972" y="664418"/>
            <a:ext cx="1383198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SERVICIO DE FACTURACIÓN DIGITAL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0972" y="2600842"/>
            <a:ext cx="11102428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 un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servicio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s-VE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“Facturación Digital”, 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que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permite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generar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fiscales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digitales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conforme a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requisitos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establecidos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en la Providencia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Administrativa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N° SNAT/2014/0032 y 00</a:t>
            </a:r>
            <a:r>
              <a:rPr kumimoji="0" lang="en-US" sz="338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102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del SENIAT.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0972" y="5505970"/>
            <a:ext cx="7552373" cy="55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fiscales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33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digitales</a:t>
            </a:r>
            <a:r>
              <a:rPr kumimoji="0" lang="en-US" sz="33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: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737901" y="6385554"/>
            <a:ext cx="2765537" cy="890415"/>
            <a:chOff x="0" y="-28575"/>
            <a:chExt cx="3687384" cy="11872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4123" cy="824123"/>
            </a:xfrm>
            <a:custGeom>
              <a:avLst/>
              <a:gdLst/>
              <a:ahLst/>
              <a:cxnLst/>
              <a:rect l="l" t="t" r="r" b="b"/>
              <a:pathLst>
                <a:path w="824123" h="824123">
                  <a:moveTo>
                    <a:pt x="0" y="0"/>
                  </a:moveTo>
                  <a:lnTo>
                    <a:pt x="824123" y="0"/>
                  </a:lnTo>
                  <a:lnTo>
                    <a:pt x="824123" y="824123"/>
                  </a:lnTo>
                  <a:lnTo>
                    <a:pt x="0" y="824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918598" y="-28575"/>
              <a:ext cx="2768786" cy="1187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8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Notas</a:t>
              </a:r>
              <a:r>
                <a:rPr kumimoji="0" lang="en-US" sz="288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de </a:t>
              </a:r>
              <a:r>
                <a:rPr kumimoji="0" lang="en-US" sz="288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crédito</a:t>
              </a: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38272" y="6430110"/>
            <a:ext cx="2765537" cy="880207"/>
            <a:chOff x="0" y="0"/>
            <a:chExt cx="3687383" cy="11736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4123" cy="824123"/>
            </a:xfrm>
            <a:custGeom>
              <a:avLst/>
              <a:gdLst/>
              <a:ahLst/>
              <a:cxnLst/>
              <a:rect l="l" t="t" r="r" b="b"/>
              <a:pathLst>
                <a:path w="824123" h="824123">
                  <a:moveTo>
                    <a:pt x="0" y="0"/>
                  </a:moveTo>
                  <a:lnTo>
                    <a:pt x="824123" y="0"/>
                  </a:lnTo>
                  <a:lnTo>
                    <a:pt x="824123" y="824123"/>
                  </a:lnTo>
                  <a:lnTo>
                    <a:pt x="0" y="824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918597" y="-28575"/>
              <a:ext cx="2768786" cy="120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8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Notas</a:t>
              </a:r>
              <a:r>
                <a:rPr kumimoji="0" lang="en-US" sz="288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de </a:t>
              </a:r>
              <a:r>
                <a:rPr kumimoji="0" lang="en-US" sz="288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débito</a:t>
              </a: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0972" y="7481668"/>
            <a:ext cx="3222656" cy="934685"/>
            <a:chOff x="0" y="0"/>
            <a:chExt cx="4296875" cy="12462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4123" cy="824123"/>
            </a:xfrm>
            <a:custGeom>
              <a:avLst/>
              <a:gdLst/>
              <a:ahLst/>
              <a:cxnLst/>
              <a:rect l="l" t="t" r="r" b="b"/>
              <a:pathLst>
                <a:path w="824123" h="824123">
                  <a:moveTo>
                    <a:pt x="0" y="0"/>
                  </a:moveTo>
                  <a:lnTo>
                    <a:pt x="824123" y="0"/>
                  </a:lnTo>
                  <a:lnTo>
                    <a:pt x="824123" y="824123"/>
                  </a:lnTo>
                  <a:lnTo>
                    <a:pt x="0" y="824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18597" y="44062"/>
              <a:ext cx="3378278" cy="120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8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Órdenes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5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8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de entrega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860972" y="6406985"/>
            <a:ext cx="618092" cy="618092"/>
          </a:xfrm>
          <a:custGeom>
            <a:avLst/>
            <a:gdLst/>
            <a:ahLst/>
            <a:cxnLst/>
            <a:rect l="l" t="t" r="r" b="b"/>
            <a:pathLst>
              <a:path w="618092" h="618092">
                <a:moveTo>
                  <a:pt x="0" y="0"/>
                </a:moveTo>
                <a:lnTo>
                  <a:pt x="618092" y="0"/>
                </a:lnTo>
                <a:lnTo>
                  <a:pt x="618092" y="618092"/>
                </a:lnTo>
                <a:lnTo>
                  <a:pt x="0" y="618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549920" y="6472039"/>
            <a:ext cx="2076589" cy="4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Facturas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737901" y="7481668"/>
            <a:ext cx="3222656" cy="934685"/>
            <a:chOff x="0" y="0"/>
            <a:chExt cx="4296875" cy="12462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4123" cy="824123"/>
            </a:xfrm>
            <a:custGeom>
              <a:avLst/>
              <a:gdLst/>
              <a:ahLst/>
              <a:cxnLst/>
              <a:rect l="l" t="t" r="r" b="b"/>
              <a:pathLst>
                <a:path w="824123" h="824123">
                  <a:moveTo>
                    <a:pt x="0" y="0"/>
                  </a:moveTo>
                  <a:lnTo>
                    <a:pt x="824123" y="0"/>
                  </a:lnTo>
                  <a:lnTo>
                    <a:pt x="824123" y="824123"/>
                  </a:lnTo>
                  <a:lnTo>
                    <a:pt x="0" y="824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918597" y="44062"/>
              <a:ext cx="3378278" cy="1202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8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Guías de despacho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364" r="-1364"/>
              </a:stretch>
            </a:blipFill>
          </p:spPr>
        </p:sp>
      </p:grpSp>
      <p:sp>
        <p:nvSpPr>
          <p:cNvPr id="28" name="Freeform 13"/>
          <p:cNvSpPr/>
          <p:nvPr/>
        </p:nvSpPr>
        <p:spPr>
          <a:xfrm>
            <a:off x="6629400" y="7573408"/>
            <a:ext cx="618092" cy="618092"/>
          </a:xfrm>
          <a:custGeom>
            <a:avLst/>
            <a:gdLst/>
            <a:ahLst/>
            <a:cxnLst/>
            <a:rect l="l" t="t" r="r" b="b"/>
            <a:pathLst>
              <a:path w="824123" h="824123">
                <a:moveTo>
                  <a:pt x="0" y="0"/>
                </a:moveTo>
                <a:lnTo>
                  <a:pt x="824123" y="0"/>
                </a:lnTo>
                <a:lnTo>
                  <a:pt x="824123" y="824123"/>
                </a:lnTo>
                <a:lnTo>
                  <a:pt x="0" y="824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14"/>
          <p:cNvSpPr txBox="1"/>
          <p:nvPr/>
        </p:nvSpPr>
        <p:spPr>
          <a:xfrm>
            <a:off x="7379620" y="7742659"/>
            <a:ext cx="2411007" cy="440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Retenciones</a:t>
            </a:r>
            <a:endParaRPr kumimoji="0" lang="en-US" sz="288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252E78-2087-2ADD-33C4-20B4D9B7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587E354-8EB0-A86E-A60F-AF2B15D7AD9E}"/>
              </a:ext>
            </a:extLst>
          </p:cNvPr>
          <p:cNvGrpSpPr/>
          <p:nvPr/>
        </p:nvGrpSpPr>
        <p:grpSpPr>
          <a:xfrm>
            <a:off x="14692959" y="-190500"/>
            <a:ext cx="5772588" cy="5772588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214FEF32-2643-7AB4-3749-9E83959664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6FC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4930AA5F-4D02-1299-1146-59A2B8DB9443}"/>
              </a:ext>
            </a:extLst>
          </p:cNvPr>
          <p:cNvGrpSpPr/>
          <p:nvPr/>
        </p:nvGrpSpPr>
        <p:grpSpPr>
          <a:xfrm>
            <a:off x="13169772" y="2247900"/>
            <a:ext cx="8775828" cy="8775828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A5FA0D7E-87A7-248A-C188-4858E47299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1FED025E-0FEF-F0E4-C046-887673160110}"/>
              </a:ext>
            </a:extLst>
          </p:cNvPr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C6685FA1-7F92-D35C-B44B-1ECFF470AAB6}"/>
                </a:ext>
              </a:extLst>
            </p:cNvPr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xmlns="" id="{135225A6-109D-0E54-E35D-B9A453258523}"/>
                  </a:ext>
                </a:extLst>
              </p:cNvPr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xmlns="" id="{95B119E2-756D-FA25-5FDD-21DFD0C6AC5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AE04925A-F849-ED90-2301-97BBC207598D}"/>
                </a:ext>
              </a:extLst>
            </p:cNvPr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64" r="-1364"/>
              </a:stretch>
            </a:blipFill>
          </p:spPr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AA3DA7-15DD-7E91-6EA9-7AE118FD31F9}"/>
              </a:ext>
            </a:extLst>
          </p:cNvPr>
          <p:cNvSpPr txBox="1"/>
          <p:nvPr/>
        </p:nvSpPr>
        <p:spPr>
          <a:xfrm>
            <a:off x="381000" y="1528247"/>
            <a:ext cx="12801600" cy="10854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Amazing Global de Venezuela es una "Imprenta Digital" autorizada por el Servicio Nacional Integrado de Administración Aduanera y Tributaria (SENIAT)</a:t>
            </a:r>
            <a:endParaRPr lang="es-VE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VE" sz="2400" dirty="0">
                <a:latin typeface="Arial" panose="020B0604020202020204" pitchFamily="34" charset="0"/>
                <a:ea typeface="Calibri" panose="020F0502020204030204" pitchFamily="34" charset="0"/>
              </a:rPr>
              <a:t>Integración con diferentes plataformas: permite la integración tanto con programas administrativos, como con “Sistemas de Gestión Empresarial</a:t>
            </a:r>
            <a:r>
              <a:rPr lang="es-V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</a:p>
          <a:p>
            <a:pPr marL="342900" marR="0" indent="-342900" algn="just" fontAlgn="auto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VE" sz="2400" dirty="0">
                <a:latin typeface="Arial" panose="020B0604020202020204" pitchFamily="34" charset="0"/>
                <a:ea typeface="Calibri" panose="020F0502020204030204" pitchFamily="34" charset="0"/>
              </a:rPr>
              <a:t>Facilita la infraestructura requerida de centros de datos, ubicados en Amazing Global de Venezuela y Daycohost, permitiendo :  procesamiento de la aplicación en línea, almacenamiento de datos y recuperación de la información</a:t>
            </a:r>
          </a:p>
          <a:p>
            <a:pPr marL="342900" marR="0" indent="-342900" algn="just" fontAlgn="auto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Envío automático por correo electrónico: cada documento fiscal digital creado se envía por correo electrónico directamente al cliente</a:t>
            </a:r>
          </a:p>
          <a:p>
            <a:pPr marL="342900" marR="0" indent="-342900" algn="just" fontAlgn="auto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Seguridad: el sistema cuenta con medidas robustas de seguridad para toda la plataforma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Actualizaciones: se realizarán las actualizaciones requeridas por la plataforma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Soporte técnico y consultivo: soporte técnico 24/7, servicio consultivo (8:00 AM – 4:00PM)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Interfaz amigable: cuenta con interfaces intuitivas y fáciles de usar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VE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Capacitación: se capacitará al personal requerido por nuestros clientes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VE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indent="-342900" algn="just" fontAlgn="auto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s-VE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indent="-342900" algn="just" fontAlgn="auto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s-VE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5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CB6A700-CCC2-DA1F-1901-82EFFB8D047D}"/>
              </a:ext>
            </a:extLst>
          </p:cNvPr>
          <p:cNvSpPr txBox="1"/>
          <p:nvPr/>
        </p:nvSpPr>
        <p:spPr>
          <a:xfrm>
            <a:off x="2031241" y="266700"/>
            <a:ext cx="12445945" cy="74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0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PRINCIPALES CARACTERÍSTICAS DEL SERVICIO</a:t>
            </a:r>
          </a:p>
        </p:txBody>
      </p:sp>
    </p:spTree>
    <p:extLst>
      <p:ext uri="{BB962C8B-B14F-4D97-AF65-F5344CB8AC3E}">
        <p14:creationId xmlns:p14="http://schemas.microsoft.com/office/powerpoint/2010/main" val="245128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32525" y="992150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70047" y="1128321"/>
            <a:ext cx="12147906" cy="128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70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PRINCIPALES CARACTERÍSTICAS DEL SERVICIO</a:t>
            </a:r>
          </a:p>
        </p:txBody>
      </p:sp>
      <p:sp>
        <p:nvSpPr>
          <p:cNvPr id="4" name="Freeform 4"/>
          <p:cNvSpPr/>
          <p:nvPr/>
        </p:nvSpPr>
        <p:spPr>
          <a:xfrm>
            <a:off x="461035" y="4794525"/>
            <a:ext cx="6157333" cy="1200680"/>
          </a:xfrm>
          <a:custGeom>
            <a:avLst/>
            <a:gdLst/>
            <a:ahLst/>
            <a:cxnLst/>
            <a:rect l="l" t="t" r="r" b="b"/>
            <a:pathLst>
              <a:path w="6157333" h="1200680">
                <a:moveTo>
                  <a:pt x="0" y="0"/>
                </a:moveTo>
                <a:lnTo>
                  <a:pt x="6157333" y="0"/>
                </a:lnTo>
                <a:lnTo>
                  <a:pt x="6157333" y="1200680"/>
                </a:lnTo>
                <a:lnTo>
                  <a:pt x="0" y="1200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92274" y="4794525"/>
            <a:ext cx="6157333" cy="1162197"/>
          </a:xfrm>
          <a:custGeom>
            <a:avLst/>
            <a:gdLst/>
            <a:ahLst/>
            <a:cxnLst/>
            <a:rect l="l" t="t" r="r" b="b"/>
            <a:pathLst>
              <a:path w="6157333" h="1162197">
                <a:moveTo>
                  <a:pt x="0" y="0"/>
                </a:moveTo>
                <a:lnTo>
                  <a:pt x="6157333" y="0"/>
                </a:lnTo>
                <a:lnTo>
                  <a:pt x="6157333" y="1162197"/>
                </a:lnTo>
                <a:lnTo>
                  <a:pt x="0" y="1162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63583" y="3939740"/>
            <a:ext cx="1709570" cy="1709570"/>
          </a:xfrm>
          <a:custGeom>
            <a:avLst/>
            <a:gdLst/>
            <a:ahLst/>
            <a:cxnLst/>
            <a:rect l="l" t="t" r="r" b="b"/>
            <a:pathLst>
              <a:path w="1709570" h="1709570">
                <a:moveTo>
                  <a:pt x="0" y="0"/>
                </a:moveTo>
                <a:lnTo>
                  <a:pt x="1709570" y="0"/>
                </a:lnTo>
                <a:lnTo>
                  <a:pt x="1709570" y="1709570"/>
                </a:lnTo>
                <a:lnTo>
                  <a:pt x="0" y="1709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8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099971" y="4283931"/>
            <a:ext cx="1036794" cy="103679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37265" y="4769372"/>
            <a:ext cx="672202" cy="727688"/>
          </a:xfrm>
          <a:custGeom>
            <a:avLst/>
            <a:gdLst/>
            <a:ahLst/>
            <a:cxnLst/>
            <a:rect l="l" t="t" r="r" b="b"/>
            <a:pathLst>
              <a:path w="672202" h="727688">
                <a:moveTo>
                  <a:pt x="0" y="0"/>
                </a:moveTo>
                <a:lnTo>
                  <a:pt x="672202" y="0"/>
                </a:lnTo>
                <a:lnTo>
                  <a:pt x="672202" y="727688"/>
                </a:lnTo>
                <a:lnTo>
                  <a:pt x="0" y="7276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995958" y="5684312"/>
            <a:ext cx="1036794" cy="103679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2395576" y="4794525"/>
            <a:ext cx="5892424" cy="1200680"/>
          </a:xfrm>
          <a:custGeom>
            <a:avLst/>
            <a:gdLst/>
            <a:ahLst/>
            <a:cxnLst/>
            <a:rect l="l" t="t" r="r" b="b"/>
            <a:pathLst>
              <a:path w="5892424" h="1200680">
                <a:moveTo>
                  <a:pt x="0" y="0"/>
                </a:moveTo>
                <a:lnTo>
                  <a:pt x="5892424" y="0"/>
                </a:lnTo>
                <a:lnTo>
                  <a:pt x="5892424" y="1200680"/>
                </a:lnTo>
                <a:lnTo>
                  <a:pt x="0" y="1200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4495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789331" y="4338829"/>
            <a:ext cx="1036794" cy="103679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023373" y="5488186"/>
            <a:ext cx="1036794" cy="103679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030551" y="4292806"/>
            <a:ext cx="1036794" cy="103679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203208" y="5684312"/>
            <a:ext cx="1036794" cy="103679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0" y="4794525"/>
            <a:ext cx="461035" cy="1200680"/>
          </a:xfrm>
          <a:custGeom>
            <a:avLst/>
            <a:gdLst/>
            <a:ahLst/>
            <a:cxnLst/>
            <a:rect l="l" t="t" r="r" b="b"/>
            <a:pathLst>
              <a:path w="461035" h="1200680">
                <a:moveTo>
                  <a:pt x="0" y="0"/>
                </a:moveTo>
                <a:lnTo>
                  <a:pt x="461035" y="0"/>
                </a:lnTo>
                <a:lnTo>
                  <a:pt x="461035" y="1200680"/>
                </a:lnTo>
                <a:lnTo>
                  <a:pt x="0" y="12006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 r="-1235546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2346673" y="4283931"/>
            <a:ext cx="1036794" cy="1036794"/>
            <a:chOff x="0" y="0"/>
            <a:chExt cx="1382392" cy="138239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382392" cy="1382392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82189" y="308805"/>
              <a:ext cx="1018014" cy="764783"/>
            </a:xfrm>
            <a:custGeom>
              <a:avLst/>
              <a:gdLst/>
              <a:ahLst/>
              <a:cxnLst/>
              <a:rect l="l" t="t" r="r" b="b"/>
              <a:pathLst>
                <a:path w="1018014" h="764783">
                  <a:moveTo>
                    <a:pt x="0" y="0"/>
                  </a:moveTo>
                  <a:lnTo>
                    <a:pt x="1018014" y="0"/>
                  </a:lnTo>
                  <a:lnTo>
                    <a:pt x="1018014" y="764783"/>
                  </a:lnTo>
                  <a:lnTo>
                    <a:pt x="0" y="764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1242828" y="3153162"/>
            <a:ext cx="3244485" cy="101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Integración</a:t>
            </a:r>
            <a:r>
              <a:rPr kumimoji="0" lang="en-US" sz="2492" b="1" i="0" u="none" strike="noStrike" kern="1200" cap="none" spc="1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con </a:t>
            </a:r>
            <a:r>
              <a:rPr kumimoji="0" lang="en-US" sz="2492" b="1" i="0" u="none" strike="noStrike" kern="1200" cap="none" spc="12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diferentes</a:t>
            </a:r>
            <a:r>
              <a:rPr kumimoji="0" lang="en-US" sz="2492" b="1" i="0" u="none" strike="noStrike" kern="1200" cap="none" spc="1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kumimoji="0" lang="en-US" sz="2492" b="1" i="0" u="none" strike="noStrike" kern="1200" cap="none" spc="12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plataformas</a:t>
            </a:r>
            <a:r>
              <a:rPr kumimoji="0" lang="en-US" sz="2492" b="1" i="0" u="none" strike="noStrike" kern="1200" cap="none" spc="1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99363" y="6854279"/>
            <a:ext cx="3244485" cy="101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Envío automático por correo electrónico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96126" y="3769289"/>
            <a:ext cx="3244485" cy="35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Seguridad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43849" y="7018453"/>
            <a:ext cx="3914654" cy="1006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Centro de Datos Respaldo y Proceso de informacion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78888" y="3317336"/>
            <a:ext cx="3244485" cy="68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Actualizaciones y soporte técnico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32945" y="7038738"/>
            <a:ext cx="3244485" cy="35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Interfaz amigable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38914" y="3625401"/>
            <a:ext cx="3244485" cy="35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Capacitación</a:t>
            </a:r>
          </a:p>
        </p:txBody>
      </p:sp>
      <p:sp>
        <p:nvSpPr>
          <p:cNvPr id="40" name="Freeform 40"/>
          <p:cNvSpPr/>
          <p:nvPr/>
        </p:nvSpPr>
        <p:spPr>
          <a:xfrm>
            <a:off x="4339850" y="5915915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0" y="0"/>
                </a:lnTo>
                <a:lnTo>
                  <a:pt x="763510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6250507" y="4515535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0" y="0"/>
                </a:lnTo>
                <a:lnTo>
                  <a:pt x="763510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8132600" y="5915915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0" y="0"/>
                </a:lnTo>
                <a:lnTo>
                  <a:pt x="763510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942704" y="4570433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1" y="0"/>
                </a:lnTo>
                <a:lnTo>
                  <a:pt x="763511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2158728" y="5719789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0" y="0"/>
                </a:lnTo>
                <a:lnTo>
                  <a:pt x="763510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4177429" y="4570433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1" y="0"/>
                </a:lnTo>
                <a:lnTo>
                  <a:pt x="763511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364" r="-1364"/>
              </a:stretch>
            </a:blipFill>
          </p:spPr>
        </p:sp>
      </p:grpSp>
      <p:grpSp>
        <p:nvGrpSpPr>
          <p:cNvPr id="51" name="Group 51"/>
          <p:cNvGrpSpPr/>
          <p:nvPr/>
        </p:nvGrpSpPr>
        <p:grpSpPr>
          <a:xfrm>
            <a:off x="16031368" y="5534250"/>
            <a:ext cx="1036794" cy="1036794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011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4940940" y="6920629"/>
            <a:ext cx="3244485" cy="68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Cumplimiento</a:t>
            </a:r>
          </a:p>
          <a:p>
            <a:pPr marL="0" marR="0" lvl="0" indent="0" algn="ctr" defTabSz="914400" rtl="0" eaLnBrk="1" fontAlgn="auto" latinLnBrk="0" hangingPunct="1">
              <a:lnSpc>
                <a:spcPts val="25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2" b="1" i="0" u="none" strike="noStrike" kern="1200" cap="none" spc="12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legal</a:t>
            </a:r>
          </a:p>
        </p:txBody>
      </p:sp>
      <p:sp>
        <p:nvSpPr>
          <p:cNvPr id="55" name="Freeform 55"/>
          <p:cNvSpPr/>
          <p:nvPr/>
        </p:nvSpPr>
        <p:spPr>
          <a:xfrm>
            <a:off x="16166723" y="5765854"/>
            <a:ext cx="763510" cy="573587"/>
          </a:xfrm>
          <a:custGeom>
            <a:avLst/>
            <a:gdLst/>
            <a:ahLst/>
            <a:cxnLst/>
            <a:rect l="l" t="t" r="r" b="b"/>
            <a:pathLst>
              <a:path w="763510" h="573587">
                <a:moveTo>
                  <a:pt x="0" y="0"/>
                </a:moveTo>
                <a:lnTo>
                  <a:pt x="763510" y="0"/>
                </a:lnTo>
                <a:lnTo>
                  <a:pt x="763510" y="573587"/>
                </a:lnTo>
                <a:lnTo>
                  <a:pt x="0" y="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0473" y="2864215"/>
            <a:ext cx="8051671" cy="80516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782305" y="-1951124"/>
            <a:ext cx="15321531" cy="1532153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0BE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2945" y="1143000"/>
            <a:ext cx="5638254" cy="85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67" b="1" i="0" u="none" strike="noStrike" kern="1200" cap="none" spc="0" normalizeH="0" baseline="0" noProof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BENEFICIOS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570574" y="1562100"/>
            <a:ext cx="7868327" cy="4794518"/>
            <a:chOff x="0" y="-1573425"/>
            <a:chExt cx="9519332" cy="6392695"/>
          </a:xfrm>
        </p:grpSpPr>
        <p:sp>
          <p:nvSpPr>
            <p:cNvPr id="9" name="TextBox 9"/>
            <p:cNvSpPr txBox="1"/>
            <p:nvPr/>
          </p:nvSpPr>
          <p:spPr>
            <a:xfrm>
              <a:off x="0" y="719093"/>
              <a:ext cx="8956004" cy="60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4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73425"/>
              <a:ext cx="9519332" cy="6392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9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Eficiencia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operativa</a:t>
              </a:r>
            </a:p>
            <a:p>
              <a:pPr lvl="0" algn="just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VE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Se reducen los tiempos dedicados a la gestión de documentos</a:t>
              </a:r>
            </a:p>
            <a:p>
              <a:pPr lvl="0" algn="just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</a:pPr>
              <a:endParaRPr lang="es-V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algn="just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</a:pPr>
              <a:endParaRPr lang="es-VE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algn="just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</a:pPr>
              <a:endParaRPr lang="es-VE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algn="just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68522" y="3280414"/>
            <a:ext cx="8191499" cy="6247864"/>
            <a:chOff x="-428163" y="-1257641"/>
            <a:chExt cx="10922000" cy="833048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13063"/>
              <a:ext cx="10065677" cy="60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344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428163" y="-1257641"/>
              <a:ext cx="10922000" cy="83304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9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Reducción de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costo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R="0" indent="0" algn="just" fontAlgn="auto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VE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Se disminuyen los gastos de infraestructura, y la eliminación del proceso de impresión física</a:t>
              </a:r>
            </a:p>
            <a:p>
              <a:pPr marR="0" indent="0" algn="just" fontAlgn="auto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sym typeface="Poppins Bold"/>
              </a:endParaRPr>
            </a:p>
            <a:p>
              <a:pPr marR="0" indent="0" algn="just" fontAlgn="auto">
                <a:lnSpc>
                  <a:spcPct val="115000"/>
                </a:lnSpc>
                <a:spcBef>
                  <a:spcPts val="12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 Bold"/>
                </a:rPr>
                <a:t>F</a:t>
              </a:r>
              <a:r>
                <a:rPr lang="es-VE" sz="28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acilita</a:t>
              </a:r>
              <a:r>
                <a:rPr lang="es-VE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la emisión y recepción de documentos fiscales digitales </a:t>
              </a:r>
            </a:p>
            <a:p>
              <a:pPr marL="0" lvl="1" algn="just" defTabSz="914400">
                <a:lnSpc>
                  <a:spcPts val="3903"/>
                </a:lnSpc>
                <a:spcBef>
                  <a:spcPct val="0"/>
                </a:spcBef>
              </a:pPr>
              <a:r>
                <a:rPr lang="es-VE" sz="3199" b="1" dirty="0">
                  <a:solidFill>
                    <a:srgbClr val="FF8011"/>
                  </a:solidFill>
                  <a:latin typeface="Poppins Bold"/>
                  <a:cs typeface="Poppins Bold"/>
                </a:rPr>
                <a:t>Cumplimiento legal</a:t>
              </a:r>
            </a:p>
            <a:p>
              <a:pPr marL="0" lvl="1" algn="just" defTabSz="914400">
                <a:lnSpc>
                  <a:spcPts val="390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conforme a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los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 requisitos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establecidos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 en la Providencia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Administrativa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sym typeface="Poppins"/>
                </a:rPr>
                <a:t> N° SNAT/2014/0032 y 00102 del SENIAT.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sym typeface="Poppins Bold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39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25000" y="5215568"/>
            <a:ext cx="7324542" cy="2213931"/>
            <a:chOff x="-246724" y="-1632775"/>
            <a:chExt cx="9766056" cy="295190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19093"/>
              <a:ext cx="9519332" cy="60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344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46724" y="-1632775"/>
              <a:ext cx="4608996" cy="6247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1" algn="just" defTabSz="914400" rtl="0" eaLnBrk="1" fontAlgn="auto" latinLnBrk="0" hangingPunct="1">
                <a:lnSpc>
                  <a:spcPts val="390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8011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Agilidad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D21518-2060-3776-4E25-789ADFF5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CEA0CECB-85BB-CE95-B4E9-7D17DAA490A0}"/>
              </a:ext>
            </a:extLst>
          </p:cNvPr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xmlns="" id="{07B6F222-F1B5-3757-1E0B-63E54F52DCC3}"/>
                </a:ext>
              </a:extLst>
            </p:cNvPr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882432EB-DF59-3A74-DB25-297C71732F17}"/>
                  </a:ext>
                </a:extLst>
              </p:cNvPr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xmlns="" id="{2081EE3A-C772-5FC1-69A4-B973AFB412D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ADE365F7-FE1F-9589-5D5D-9AF86243532B}"/>
                </a:ext>
              </a:extLst>
            </p:cNvPr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64" r="-1364"/>
              </a:stretch>
            </a:blipFill>
          </p:spPr>
        </p:sp>
      </p:grpSp>
      <p:pic>
        <p:nvPicPr>
          <p:cNvPr id="19" name="Imagen 6">
            <a:extLst>
              <a:ext uri="{FF2B5EF4-FFF2-40B4-BE49-F238E27FC236}">
                <a16:creationId xmlns:a16="http://schemas.microsoft.com/office/drawing/2014/main" xmlns="" id="{63F23172-5F43-52E8-90EC-0B5819B4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74" y="3390901"/>
            <a:ext cx="14184126" cy="41147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605BFE-3757-A1EA-23CF-ACFE399411A5}"/>
              </a:ext>
            </a:extLst>
          </p:cNvPr>
          <p:cNvSpPr txBox="1"/>
          <p:nvPr/>
        </p:nvSpPr>
        <p:spPr>
          <a:xfrm>
            <a:off x="1600200" y="1257300"/>
            <a:ext cx="15773400" cy="96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6735"/>
              </a:lnSpc>
            </a:pPr>
            <a:r>
              <a:rPr lang="es-ES_tradnl" sz="6803" b="1" dirty="0">
                <a:solidFill>
                  <a:srgbClr val="FF8011"/>
                </a:solidFill>
                <a:latin typeface="Montaser Arabic Bold"/>
              </a:rPr>
              <a:t>Autorización y Activación del Servicio</a:t>
            </a:r>
            <a:endParaRPr lang="en-US" sz="6803" b="1" dirty="0">
              <a:solidFill>
                <a:srgbClr val="FF8011"/>
              </a:solidFill>
              <a:latin typeface="Montaser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209519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380187" y="1531596"/>
            <a:ext cx="9641840" cy="7224395"/>
          </a:xfrm>
          <a:custGeom>
            <a:avLst/>
            <a:gdLst/>
            <a:ahLst/>
            <a:cxnLst/>
            <a:rect l="l" t="t" r="r" b="b"/>
            <a:pathLst>
              <a:path w="9641840" h="7224395">
                <a:moveTo>
                  <a:pt x="9641468" y="7223806"/>
                </a:moveTo>
                <a:lnTo>
                  <a:pt x="0" y="7223806"/>
                </a:lnTo>
                <a:lnTo>
                  <a:pt x="0" y="0"/>
                </a:lnTo>
                <a:lnTo>
                  <a:pt x="9641468" y="0"/>
                </a:lnTo>
                <a:lnTo>
                  <a:pt x="9641468" y="7223806"/>
                </a:lnTo>
                <a:close/>
              </a:path>
            </a:pathLst>
          </a:custGeom>
          <a:solidFill>
            <a:srgbClr val="F57D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88942" y="5048245"/>
            <a:ext cx="8024495" cy="1757661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endParaRPr lang="es-ES" sz="2500" spc="155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500" spc="155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95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15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5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2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70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3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500" spc="1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5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4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  <a:p>
            <a:pPr marL="405765" marR="398145" algn="ctr">
              <a:lnSpc>
                <a:spcPct val="114999"/>
              </a:lnSpc>
            </a:pPr>
            <a:r>
              <a:rPr sz="2500" spc="55" dirty="0">
                <a:solidFill>
                  <a:srgbClr val="FFFFFF"/>
                </a:solidFill>
                <a:latin typeface="Verdana"/>
                <a:cs typeface="Verdana"/>
              </a:rPr>
              <a:t>Escuchamos</a:t>
            </a:r>
            <a:r>
              <a:rPr sz="25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25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Verdana"/>
                <a:cs typeface="Verdana"/>
              </a:rPr>
              <a:t>requerimiento</a:t>
            </a:r>
            <a:r>
              <a:rPr sz="25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FFFFFF"/>
                </a:solidFill>
                <a:latin typeface="Verdana"/>
                <a:cs typeface="Verdana"/>
              </a:rPr>
              <a:t>desarrollamos </a:t>
            </a:r>
            <a:r>
              <a:rPr sz="2500" spc="-8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21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500" spc="-8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38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45695" y="1969908"/>
            <a:ext cx="7110730" cy="371063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414020">
              <a:lnSpc>
                <a:spcPct val="100000"/>
              </a:lnSpc>
              <a:spcBef>
                <a:spcPts val="135"/>
              </a:spcBef>
            </a:pPr>
            <a:r>
              <a:rPr spc="114" dirty="0">
                <a:solidFill>
                  <a:srgbClr val="FFFFFF"/>
                </a:solidFill>
              </a:rPr>
              <a:t>NUESTRO </a:t>
            </a:r>
            <a:r>
              <a:rPr dirty="0">
                <a:solidFill>
                  <a:srgbClr val="FFFFFF"/>
                </a:solidFill>
              </a:rPr>
              <a:t>CLIENTE 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195" dirty="0">
                <a:solidFill>
                  <a:srgbClr val="FFFFFF"/>
                </a:solidFill>
              </a:rPr>
              <a:t>ES</a:t>
            </a:r>
            <a:r>
              <a:rPr spc="-330" dirty="0">
                <a:solidFill>
                  <a:srgbClr val="FFFFFF"/>
                </a:solidFill>
              </a:rPr>
              <a:t> </a:t>
            </a:r>
            <a:r>
              <a:rPr spc="114" dirty="0">
                <a:solidFill>
                  <a:srgbClr val="FFFFFF"/>
                </a:solidFill>
              </a:rPr>
              <a:t>NUESTRO</a:t>
            </a:r>
            <a:r>
              <a:rPr spc="-325" dirty="0">
                <a:solidFill>
                  <a:srgbClr val="FFFFFF"/>
                </a:solidFill>
              </a:rPr>
              <a:t> </a:t>
            </a:r>
            <a:r>
              <a:rPr spc="130" dirty="0">
                <a:solidFill>
                  <a:srgbClr val="FFFFFF"/>
                </a:solidFill>
              </a:rPr>
              <a:t>CENTRO</a:t>
            </a:r>
            <a:r>
              <a:rPr lang="es-ES" spc="130" dirty="0">
                <a:solidFill>
                  <a:srgbClr val="FFFFFF"/>
                </a:solidFill>
              </a:rPr>
              <a:t/>
            </a:r>
            <a:br>
              <a:rPr lang="es-ES" spc="130" dirty="0">
                <a:solidFill>
                  <a:srgbClr val="FFFFFF"/>
                </a:solidFill>
              </a:rPr>
            </a:br>
            <a:endParaRPr spc="13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2327145"/>
            <a:ext cx="6104922" cy="5964725"/>
            <a:chOff x="0" y="0"/>
            <a:chExt cx="7510280" cy="795296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510280" cy="7952967"/>
              <a:chOff x="0" y="0"/>
              <a:chExt cx="812800" cy="86071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6071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60710">
                    <a:moveTo>
                      <a:pt x="406400" y="0"/>
                    </a:moveTo>
                    <a:cubicBezTo>
                      <a:pt x="181951" y="0"/>
                      <a:pt x="0" y="192676"/>
                      <a:pt x="0" y="430355"/>
                    </a:cubicBezTo>
                    <a:cubicBezTo>
                      <a:pt x="0" y="668033"/>
                      <a:pt x="181951" y="860710"/>
                      <a:pt x="406400" y="860710"/>
                    </a:cubicBezTo>
                    <a:cubicBezTo>
                      <a:pt x="630849" y="860710"/>
                      <a:pt x="812800" y="668033"/>
                      <a:pt x="812800" y="430355"/>
                    </a:cubicBezTo>
                    <a:cubicBezTo>
                      <a:pt x="812800" y="19267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71B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71167"/>
                <a:ext cx="660400" cy="708852"/>
              </a:xfrm>
              <a:prstGeom prst="rect">
                <a:avLst/>
              </a:prstGeom>
            </p:spPr>
            <p:txBody>
              <a:bodyPr lIns="54976" tIns="54976" rIns="54976" bIns="54976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3083" y="1723140"/>
              <a:ext cx="5564120" cy="3834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1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4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Se proporciona la Guia detallada de la interface (API) para la integracion de la Plataforma con  </a:t>
              </a:r>
              <a:r>
                <a:rPr kumimoji="0" lang="en-US" sz="294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su</a:t>
              </a:r>
              <a:r>
                <a:rPr kumimoji="0" lang="en-US" sz="294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Sistema administrativo y portal web.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53526" y="2398635"/>
            <a:ext cx="5489730" cy="5489730"/>
            <a:chOff x="0" y="0"/>
            <a:chExt cx="7319640" cy="731964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319640" cy="731964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71BE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3580" tIns="53580" rIns="53580" bIns="5358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53453" y="1218349"/>
              <a:ext cx="5412734" cy="4892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18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4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Validamos los datos de facturación, asignamos un número de control, notificamos al cliente por correo y almacenamos la información para futuras consultas.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468583" y="4298297"/>
            <a:ext cx="3137646" cy="1690407"/>
          </a:xfrm>
          <a:custGeom>
            <a:avLst/>
            <a:gdLst/>
            <a:ahLst/>
            <a:cxnLst/>
            <a:rect l="l" t="t" r="r" b="b"/>
            <a:pathLst>
              <a:path w="3137646" h="1690407">
                <a:moveTo>
                  <a:pt x="0" y="0"/>
                </a:moveTo>
                <a:lnTo>
                  <a:pt x="3137646" y="0"/>
                </a:lnTo>
                <a:lnTo>
                  <a:pt x="3137646" y="1690406"/>
                </a:lnTo>
                <a:lnTo>
                  <a:pt x="0" y="1690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64" r="-1364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981200" y="470456"/>
            <a:ext cx="15697200" cy="874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3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INTEGRACIÓN DE LA PLATAFORMA VIA API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85" y="9258300"/>
            <a:ext cx="18281037" cy="1039956"/>
            <a:chOff x="0" y="0"/>
            <a:chExt cx="24374717" cy="138660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863102" cy="1386608"/>
              <a:chOff x="0" y="0"/>
              <a:chExt cx="7207815" cy="43714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207814" cy="437142"/>
              </a:xfrm>
              <a:custGeom>
                <a:avLst/>
                <a:gdLst/>
                <a:ahLst/>
                <a:cxnLst/>
                <a:rect l="l" t="t" r="r" b="b"/>
                <a:pathLst>
                  <a:path w="7207814" h="437142">
                    <a:moveTo>
                      <a:pt x="0" y="0"/>
                    </a:moveTo>
                    <a:lnTo>
                      <a:pt x="7207814" y="0"/>
                    </a:lnTo>
                    <a:lnTo>
                      <a:pt x="7207814" y="437142"/>
                    </a:lnTo>
                    <a:lnTo>
                      <a:pt x="0" y="437142"/>
                    </a:ln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7207815" cy="446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4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3204716" y="0"/>
              <a:ext cx="1170001" cy="1239112"/>
            </a:xfrm>
            <a:custGeom>
              <a:avLst/>
              <a:gdLst/>
              <a:ahLst/>
              <a:cxnLst/>
              <a:rect l="l" t="t" r="r" b="b"/>
              <a:pathLst>
                <a:path w="1170001" h="1239112">
                  <a:moveTo>
                    <a:pt x="0" y="0"/>
                  </a:moveTo>
                  <a:lnTo>
                    <a:pt x="1170001" y="0"/>
                  </a:lnTo>
                  <a:lnTo>
                    <a:pt x="1170001" y="1239112"/>
                  </a:lnTo>
                  <a:lnTo>
                    <a:pt x="0" y="123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64" r="-136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65454" y="1932537"/>
            <a:ext cx="17822546" cy="6710807"/>
            <a:chOff x="0" y="0"/>
            <a:chExt cx="23763394" cy="8947742"/>
          </a:xfrm>
        </p:grpSpPr>
        <p:grpSp>
          <p:nvGrpSpPr>
            <p:cNvPr id="8" name="Group 8"/>
            <p:cNvGrpSpPr/>
            <p:nvPr/>
          </p:nvGrpSpPr>
          <p:grpSpPr>
            <a:xfrm>
              <a:off x="2614232" y="925000"/>
              <a:ext cx="3725293" cy="2681797"/>
              <a:chOff x="0" y="0"/>
              <a:chExt cx="812800" cy="58512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5851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5126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3808"/>
                    </a:lnTo>
                    <a:cubicBezTo>
                      <a:pt x="812800" y="481288"/>
                      <a:pt x="797911" y="517233"/>
                      <a:pt x="771409" y="543735"/>
                    </a:cubicBezTo>
                    <a:cubicBezTo>
                      <a:pt x="744907" y="570237"/>
                      <a:pt x="708962" y="585126"/>
                      <a:pt x="671482" y="585126"/>
                    </a:cubicBezTo>
                    <a:lnTo>
                      <a:pt x="141318" y="585126"/>
                    </a:lnTo>
                    <a:cubicBezTo>
                      <a:pt x="103838" y="585126"/>
                      <a:pt x="67893" y="570237"/>
                      <a:pt x="41391" y="543735"/>
                    </a:cubicBezTo>
                    <a:cubicBezTo>
                      <a:pt x="14889" y="517233"/>
                      <a:pt x="0" y="481288"/>
                      <a:pt x="0" y="443808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9050"/>
                <a:ext cx="812800" cy="566076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846755" y="1336821"/>
              <a:ext cx="3260247" cy="1867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3" b="1" i="0" u="none" strike="noStrike" kern="1200" cap="none" spc="88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Reunión para levantamiento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de información. La Imprenta Digital envía información de la API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032068" y="922759"/>
              <a:ext cx="3725293" cy="2686280"/>
              <a:chOff x="0" y="0"/>
              <a:chExt cx="812800" cy="58610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58610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6104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4786"/>
                    </a:lnTo>
                    <a:cubicBezTo>
                      <a:pt x="812800" y="482266"/>
                      <a:pt x="797911" y="518211"/>
                      <a:pt x="771409" y="544713"/>
                    </a:cubicBezTo>
                    <a:cubicBezTo>
                      <a:pt x="744907" y="571215"/>
                      <a:pt x="708962" y="586104"/>
                      <a:pt x="671482" y="586104"/>
                    </a:cubicBezTo>
                    <a:lnTo>
                      <a:pt x="141318" y="586104"/>
                    </a:lnTo>
                    <a:cubicBezTo>
                      <a:pt x="103838" y="586104"/>
                      <a:pt x="67893" y="571215"/>
                      <a:pt x="41391" y="544713"/>
                    </a:cubicBezTo>
                    <a:cubicBezTo>
                      <a:pt x="14889" y="518211"/>
                      <a:pt x="0" y="482266"/>
                      <a:pt x="0" y="444786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19050"/>
                <a:ext cx="812800" cy="567054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307144" y="1270989"/>
              <a:ext cx="3175141" cy="1999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Ambiente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Pruebas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. El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cliente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inicia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proceso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conectividad</a:t>
              </a:r>
              <a:r>
                <a:rPr kumimoji="0" lang="en-US" sz="1878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e </a:t>
              </a:r>
              <a:r>
                <a:rPr kumimoji="0" lang="en-US" sz="1878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integración</a:t>
              </a:r>
              <a:endParaRPr kumimoji="0" lang="en-US" sz="1878" b="1" i="0" u="none" strike="noStrike" kern="1200" cap="none" spc="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1449903" y="915247"/>
              <a:ext cx="3725293" cy="2701305"/>
              <a:chOff x="0" y="0"/>
              <a:chExt cx="812800" cy="58938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5893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9382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8064"/>
                    </a:lnTo>
                    <a:cubicBezTo>
                      <a:pt x="812800" y="485544"/>
                      <a:pt x="797911" y="521489"/>
                      <a:pt x="771409" y="547991"/>
                    </a:cubicBezTo>
                    <a:cubicBezTo>
                      <a:pt x="744907" y="574493"/>
                      <a:pt x="708962" y="589382"/>
                      <a:pt x="671482" y="589382"/>
                    </a:cubicBezTo>
                    <a:lnTo>
                      <a:pt x="141318" y="589382"/>
                    </a:lnTo>
                    <a:cubicBezTo>
                      <a:pt x="103838" y="589382"/>
                      <a:pt x="67893" y="574493"/>
                      <a:pt x="41391" y="547991"/>
                    </a:cubicBezTo>
                    <a:cubicBezTo>
                      <a:pt x="14889" y="521489"/>
                      <a:pt x="0" y="485544"/>
                      <a:pt x="0" y="448064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570332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1557856" y="1332970"/>
              <a:ext cx="3509388" cy="187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1" b="1" i="0" u="none" strike="noStrike" kern="1200" cap="none" spc="9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Inician las pruebas funcionales del sistema. La Imprenta Digital ajusta plantillas y reportes fiscales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5867739" y="915247"/>
              <a:ext cx="3725293" cy="2701305"/>
              <a:chOff x="0" y="0"/>
              <a:chExt cx="812800" cy="58938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5893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9382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8064"/>
                    </a:lnTo>
                    <a:cubicBezTo>
                      <a:pt x="812800" y="485544"/>
                      <a:pt x="797911" y="521489"/>
                      <a:pt x="771409" y="547991"/>
                    </a:cubicBezTo>
                    <a:cubicBezTo>
                      <a:pt x="744907" y="574493"/>
                      <a:pt x="708962" y="589382"/>
                      <a:pt x="671482" y="589382"/>
                    </a:cubicBezTo>
                    <a:lnTo>
                      <a:pt x="141318" y="589382"/>
                    </a:lnTo>
                    <a:cubicBezTo>
                      <a:pt x="103838" y="589382"/>
                      <a:pt x="67893" y="574493"/>
                      <a:pt x="41391" y="547991"/>
                    </a:cubicBezTo>
                    <a:cubicBezTo>
                      <a:pt x="14889" y="521489"/>
                      <a:pt x="0" y="485544"/>
                      <a:pt x="0" y="448064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19050"/>
                <a:ext cx="812800" cy="570332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5945080" y="1456298"/>
              <a:ext cx="3570610" cy="1628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Se </a:t>
              </a: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valida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y </a:t>
              </a: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finaliza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proceso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4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integración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del servicio de </a:t>
              </a:r>
              <a:r>
                <a:rPr kumimoji="0" lang="en-US" sz="1873" b="1" i="0" u="none" strike="noStrike" kern="1200" cap="none" spc="93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facturación</a:t>
              </a:r>
              <a:r>
                <a:rPr kumimoji="0" lang="en-US" sz="1873" b="1" i="0" u="none" strike="noStrike" kern="1200" cap="none" spc="9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digital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6432580" y="1887333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3" y="0"/>
                  </a:lnTo>
                  <a:lnTo>
                    <a:pt x="506433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0850415" y="1887333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3" y="0"/>
                  </a:lnTo>
                  <a:lnTo>
                    <a:pt x="506433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268251" y="1887333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3" y="0"/>
                  </a:lnTo>
                  <a:lnTo>
                    <a:pt x="506433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2614232" y="6265945"/>
              <a:ext cx="3725293" cy="2681797"/>
              <a:chOff x="0" y="0"/>
              <a:chExt cx="812800" cy="58512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5851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5126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3808"/>
                    </a:lnTo>
                    <a:cubicBezTo>
                      <a:pt x="812800" y="481288"/>
                      <a:pt x="797911" y="517233"/>
                      <a:pt x="771409" y="543735"/>
                    </a:cubicBezTo>
                    <a:cubicBezTo>
                      <a:pt x="744907" y="570237"/>
                      <a:pt x="708962" y="585126"/>
                      <a:pt x="671482" y="585126"/>
                    </a:cubicBezTo>
                    <a:lnTo>
                      <a:pt x="141318" y="585126"/>
                    </a:lnTo>
                    <a:cubicBezTo>
                      <a:pt x="103838" y="585126"/>
                      <a:pt x="67893" y="570237"/>
                      <a:pt x="41391" y="543735"/>
                    </a:cubicBezTo>
                    <a:cubicBezTo>
                      <a:pt x="14889" y="517233"/>
                      <a:pt x="0" y="481288"/>
                      <a:pt x="0" y="443808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19050"/>
                <a:ext cx="812800" cy="566076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982100" y="6677585"/>
              <a:ext cx="2989557" cy="1868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Revisión y verificación de la documentación del cliente para crear el expediente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6992805" y="6265945"/>
              <a:ext cx="3725293" cy="2681797"/>
              <a:chOff x="0" y="0"/>
              <a:chExt cx="812800" cy="58512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5851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5126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3808"/>
                    </a:lnTo>
                    <a:cubicBezTo>
                      <a:pt x="812800" y="481288"/>
                      <a:pt x="797911" y="517233"/>
                      <a:pt x="771409" y="543735"/>
                    </a:cubicBezTo>
                    <a:cubicBezTo>
                      <a:pt x="744907" y="570237"/>
                      <a:pt x="708962" y="585126"/>
                      <a:pt x="671482" y="585126"/>
                    </a:cubicBezTo>
                    <a:lnTo>
                      <a:pt x="141318" y="585126"/>
                    </a:lnTo>
                    <a:cubicBezTo>
                      <a:pt x="103838" y="585126"/>
                      <a:pt x="67893" y="570237"/>
                      <a:pt x="41391" y="543735"/>
                    </a:cubicBezTo>
                    <a:cubicBezTo>
                      <a:pt x="14889" y="517233"/>
                      <a:pt x="0" y="481288"/>
                      <a:pt x="0" y="443808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566076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074555" y="6677585"/>
              <a:ext cx="3561792" cy="1868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Se entrega el expediente al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SENIAT para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tramitar la autorización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como 'Emisor"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11371378" y="6265945"/>
              <a:ext cx="3725293" cy="2681797"/>
              <a:chOff x="0" y="0"/>
              <a:chExt cx="812800" cy="58512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5851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5126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3808"/>
                    </a:lnTo>
                    <a:cubicBezTo>
                      <a:pt x="812800" y="481288"/>
                      <a:pt x="797911" y="517233"/>
                      <a:pt x="771409" y="543735"/>
                    </a:cubicBezTo>
                    <a:cubicBezTo>
                      <a:pt x="744907" y="570237"/>
                      <a:pt x="708962" y="585126"/>
                      <a:pt x="671482" y="585126"/>
                    </a:cubicBezTo>
                    <a:lnTo>
                      <a:pt x="141318" y="585126"/>
                    </a:lnTo>
                    <a:cubicBezTo>
                      <a:pt x="103838" y="585126"/>
                      <a:pt x="67893" y="570237"/>
                      <a:pt x="41391" y="543735"/>
                    </a:cubicBezTo>
                    <a:cubicBezTo>
                      <a:pt x="14889" y="517233"/>
                      <a:pt x="0" y="481288"/>
                      <a:pt x="0" y="443808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19050"/>
                <a:ext cx="812800" cy="566076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1641207" y="6829985"/>
              <a:ext cx="3185635" cy="1563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Seguimiento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del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proceso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hasta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obtener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la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autorización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por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parte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del SENIAT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5808845" y="6265945"/>
              <a:ext cx="3725293" cy="2681797"/>
              <a:chOff x="0" y="0"/>
              <a:chExt cx="812800" cy="58512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58512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5126">
                    <a:moveTo>
                      <a:pt x="141318" y="0"/>
                    </a:moveTo>
                    <a:lnTo>
                      <a:pt x="671482" y="0"/>
                    </a:lnTo>
                    <a:cubicBezTo>
                      <a:pt x="708962" y="0"/>
                      <a:pt x="744907" y="14889"/>
                      <a:pt x="771409" y="41391"/>
                    </a:cubicBezTo>
                    <a:cubicBezTo>
                      <a:pt x="797911" y="67893"/>
                      <a:pt x="812800" y="103838"/>
                      <a:pt x="812800" y="141318"/>
                    </a:cubicBezTo>
                    <a:lnTo>
                      <a:pt x="812800" y="443808"/>
                    </a:lnTo>
                    <a:cubicBezTo>
                      <a:pt x="812800" y="481288"/>
                      <a:pt x="797911" y="517233"/>
                      <a:pt x="771409" y="543735"/>
                    </a:cubicBezTo>
                    <a:cubicBezTo>
                      <a:pt x="744907" y="570237"/>
                      <a:pt x="708962" y="585126"/>
                      <a:pt x="671482" y="585126"/>
                    </a:cubicBezTo>
                    <a:lnTo>
                      <a:pt x="141318" y="585126"/>
                    </a:lnTo>
                    <a:cubicBezTo>
                      <a:pt x="103838" y="585126"/>
                      <a:pt x="67893" y="570237"/>
                      <a:pt x="41391" y="543735"/>
                    </a:cubicBezTo>
                    <a:cubicBezTo>
                      <a:pt x="14889" y="517233"/>
                      <a:pt x="0" y="481288"/>
                      <a:pt x="0" y="443808"/>
                    </a:cubicBezTo>
                    <a:lnTo>
                      <a:pt x="0" y="141318"/>
                    </a:lnTo>
                    <a:cubicBezTo>
                      <a:pt x="0" y="103838"/>
                      <a:pt x="14889" y="67893"/>
                      <a:pt x="41391" y="41391"/>
                    </a:cubicBezTo>
                    <a:cubicBezTo>
                      <a:pt x="67893" y="14889"/>
                      <a:pt x="103838" y="0"/>
                      <a:pt x="141318" y="0"/>
                    </a:cubicBezTo>
                    <a:close/>
                  </a:path>
                </a:pathLst>
              </a:custGeom>
              <a:solidFill>
                <a:srgbClr val="0171BE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19050"/>
                <a:ext cx="812800" cy="566076"/>
              </a:xfrm>
              <a:prstGeom prst="rect">
                <a:avLst/>
              </a:prstGeom>
            </p:spPr>
            <p:txBody>
              <a:bodyPr lIns="45991" tIns="45991" rIns="45991" bIns="45991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5749951" y="6677585"/>
              <a:ext cx="3843081" cy="1868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Después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recibir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la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autorización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del SENIAT,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nuevo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Emisor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puede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iniciar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el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servicio de </a:t>
              </a:r>
              <a:r>
                <a:rPr kumimoji="0" lang="en-US" sz="1800" b="1" i="0" u="none" strike="noStrike" kern="1200" cap="none" spc="8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facturación</a:t>
              </a:r>
              <a:r>
                <a:rPr kumimoji="0" lang="en-US" sz="1800" b="1" i="0" u="none" strike="noStrike" kern="1200" cap="none" spc="8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 digital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5170094" y="7228277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3" y="0"/>
                  </a:lnTo>
                  <a:lnTo>
                    <a:pt x="506433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0791521" y="7228277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3" y="0"/>
                  </a:lnTo>
                  <a:lnTo>
                    <a:pt x="506433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6412949" y="7228277"/>
              <a:ext cx="506433" cy="757133"/>
            </a:xfrm>
            <a:custGeom>
              <a:avLst/>
              <a:gdLst/>
              <a:ahLst/>
              <a:cxnLst/>
              <a:rect l="l" t="t" r="r" b="b"/>
              <a:pathLst>
                <a:path w="506433" h="757133">
                  <a:moveTo>
                    <a:pt x="0" y="0"/>
                  </a:moveTo>
                  <a:lnTo>
                    <a:pt x="506432" y="0"/>
                  </a:lnTo>
                  <a:lnTo>
                    <a:pt x="506432" y="757133"/>
                  </a:lnTo>
                  <a:lnTo>
                    <a:pt x="0" y="757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6" name="Group 46"/>
            <p:cNvGrpSpPr/>
            <p:nvPr/>
          </p:nvGrpSpPr>
          <p:grpSpPr>
            <a:xfrm>
              <a:off x="0" y="3949177"/>
              <a:ext cx="2724748" cy="2059043"/>
              <a:chOff x="0" y="0"/>
              <a:chExt cx="543418" cy="41065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43418" cy="410651"/>
              </a:xfrm>
              <a:custGeom>
                <a:avLst/>
                <a:gdLst/>
                <a:ahLst/>
                <a:cxnLst/>
                <a:rect l="l" t="t" r="r" b="b"/>
                <a:pathLst>
                  <a:path w="543418" h="410651">
                    <a:moveTo>
                      <a:pt x="193211" y="0"/>
                    </a:moveTo>
                    <a:lnTo>
                      <a:pt x="350207" y="0"/>
                    </a:lnTo>
                    <a:cubicBezTo>
                      <a:pt x="456915" y="0"/>
                      <a:pt x="543418" y="86503"/>
                      <a:pt x="543418" y="193211"/>
                    </a:cubicBezTo>
                    <a:lnTo>
                      <a:pt x="543418" y="217441"/>
                    </a:lnTo>
                    <a:cubicBezTo>
                      <a:pt x="543418" y="268683"/>
                      <a:pt x="523062" y="317827"/>
                      <a:pt x="486828" y="354061"/>
                    </a:cubicBezTo>
                    <a:cubicBezTo>
                      <a:pt x="450594" y="390295"/>
                      <a:pt x="401450" y="410651"/>
                      <a:pt x="350207" y="410651"/>
                    </a:cubicBezTo>
                    <a:lnTo>
                      <a:pt x="193211" y="410651"/>
                    </a:lnTo>
                    <a:cubicBezTo>
                      <a:pt x="86503" y="410651"/>
                      <a:pt x="0" y="324148"/>
                      <a:pt x="0" y="217441"/>
                    </a:cubicBezTo>
                    <a:lnTo>
                      <a:pt x="0" y="193211"/>
                    </a:lnTo>
                    <a:cubicBezTo>
                      <a:pt x="0" y="141968"/>
                      <a:pt x="20356" y="92824"/>
                      <a:pt x="56590" y="56590"/>
                    </a:cubicBezTo>
                    <a:cubicBezTo>
                      <a:pt x="92824" y="20356"/>
                      <a:pt x="141968" y="0"/>
                      <a:pt x="193211" y="0"/>
                    </a:cubicBez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543418" cy="391601"/>
              </a:xfrm>
              <a:prstGeom prst="rect">
                <a:avLst/>
              </a:prstGeom>
            </p:spPr>
            <p:txBody>
              <a:bodyPr lIns="50314" tIns="50314" rIns="50314" bIns="50314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0" y="4279364"/>
              <a:ext cx="2724748" cy="1455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61" b="1" i="0" u="none" strike="noStrike" kern="1200" cap="none" spc="10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Aprobación de la Propuesta Comercial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1110510" y="1942097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0" y="0"/>
                  </a:moveTo>
                  <a:lnTo>
                    <a:pt x="1094833" y="0"/>
                  </a:lnTo>
                  <a:lnTo>
                    <a:pt x="1094833" y="551522"/>
                  </a:lnTo>
                  <a:lnTo>
                    <a:pt x="0" y="551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5400000">
              <a:off x="247750" y="2874417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0" y="0"/>
                  </a:moveTo>
                  <a:lnTo>
                    <a:pt x="1094832" y="0"/>
                  </a:lnTo>
                  <a:lnTo>
                    <a:pt x="1094832" y="551522"/>
                  </a:lnTo>
                  <a:lnTo>
                    <a:pt x="0" y="551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2" name="Group 52"/>
            <p:cNvGrpSpPr/>
            <p:nvPr/>
          </p:nvGrpSpPr>
          <p:grpSpPr>
            <a:xfrm>
              <a:off x="542240" y="1942097"/>
              <a:ext cx="505852" cy="50585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47837" tIns="47837" rIns="47837" bIns="4783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1149274" y="7480861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0" y="0"/>
                  </a:moveTo>
                  <a:lnTo>
                    <a:pt x="1094833" y="0"/>
                  </a:lnTo>
                  <a:lnTo>
                    <a:pt x="1094833" y="551522"/>
                  </a:lnTo>
                  <a:lnTo>
                    <a:pt x="0" y="551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5400000" flipH="1">
              <a:off x="270585" y="6610076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1094832" y="0"/>
                  </a:moveTo>
                  <a:lnTo>
                    <a:pt x="0" y="0"/>
                  </a:lnTo>
                  <a:lnTo>
                    <a:pt x="0" y="551522"/>
                  </a:lnTo>
                  <a:lnTo>
                    <a:pt x="1094832" y="551522"/>
                  </a:lnTo>
                  <a:lnTo>
                    <a:pt x="109483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7" name="Group 57"/>
            <p:cNvGrpSpPr/>
            <p:nvPr/>
          </p:nvGrpSpPr>
          <p:grpSpPr>
            <a:xfrm>
              <a:off x="565075" y="7526531"/>
              <a:ext cx="505852" cy="505852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47837" tIns="47837" rIns="47837" bIns="4783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 60"/>
            <p:cNvSpPr/>
            <p:nvPr/>
          </p:nvSpPr>
          <p:spPr>
            <a:xfrm rot="-5400000" flipH="1">
              <a:off x="17117555" y="4665487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1094833" y="0"/>
                  </a:moveTo>
                  <a:lnTo>
                    <a:pt x="0" y="0"/>
                  </a:lnTo>
                  <a:lnTo>
                    <a:pt x="0" y="551522"/>
                  </a:lnTo>
                  <a:lnTo>
                    <a:pt x="1094833" y="551522"/>
                  </a:lnTo>
                  <a:lnTo>
                    <a:pt x="109483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1" name="Group 61"/>
            <p:cNvGrpSpPr/>
            <p:nvPr/>
          </p:nvGrpSpPr>
          <p:grpSpPr>
            <a:xfrm>
              <a:off x="21038646" y="6554320"/>
              <a:ext cx="2724748" cy="2059043"/>
              <a:chOff x="0" y="0"/>
              <a:chExt cx="543418" cy="41065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43418" cy="410651"/>
              </a:xfrm>
              <a:custGeom>
                <a:avLst/>
                <a:gdLst/>
                <a:ahLst/>
                <a:cxnLst/>
                <a:rect l="l" t="t" r="r" b="b"/>
                <a:pathLst>
                  <a:path w="543418" h="410651">
                    <a:moveTo>
                      <a:pt x="193211" y="0"/>
                    </a:moveTo>
                    <a:lnTo>
                      <a:pt x="350207" y="0"/>
                    </a:lnTo>
                    <a:cubicBezTo>
                      <a:pt x="456915" y="0"/>
                      <a:pt x="543418" y="86503"/>
                      <a:pt x="543418" y="193211"/>
                    </a:cubicBezTo>
                    <a:lnTo>
                      <a:pt x="543418" y="217441"/>
                    </a:lnTo>
                    <a:cubicBezTo>
                      <a:pt x="543418" y="268683"/>
                      <a:pt x="523062" y="317827"/>
                      <a:pt x="486828" y="354061"/>
                    </a:cubicBezTo>
                    <a:cubicBezTo>
                      <a:pt x="450594" y="390295"/>
                      <a:pt x="401450" y="410651"/>
                      <a:pt x="350207" y="410651"/>
                    </a:cubicBezTo>
                    <a:lnTo>
                      <a:pt x="193211" y="410651"/>
                    </a:lnTo>
                    <a:cubicBezTo>
                      <a:pt x="86503" y="410651"/>
                      <a:pt x="0" y="324148"/>
                      <a:pt x="0" y="217441"/>
                    </a:cubicBezTo>
                    <a:lnTo>
                      <a:pt x="0" y="193211"/>
                    </a:lnTo>
                    <a:cubicBezTo>
                      <a:pt x="0" y="141968"/>
                      <a:pt x="20356" y="92824"/>
                      <a:pt x="56590" y="56590"/>
                    </a:cubicBezTo>
                    <a:cubicBezTo>
                      <a:pt x="92824" y="20356"/>
                      <a:pt x="141968" y="0"/>
                      <a:pt x="193211" y="0"/>
                    </a:cubicBezTo>
                    <a:close/>
                  </a:path>
                </a:pathLst>
              </a:custGeom>
              <a:solidFill>
                <a:srgbClr val="FF8011"/>
              </a:solidFill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543418" cy="391601"/>
              </a:xfrm>
              <a:prstGeom prst="rect">
                <a:avLst/>
              </a:prstGeom>
            </p:spPr>
            <p:txBody>
              <a:bodyPr lIns="50314" tIns="50314" rIns="50314" bIns="50314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5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21038646" y="7236707"/>
              <a:ext cx="2724748" cy="750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4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61" b="1" i="0" u="none" strike="noStrike" kern="1200" cap="none" spc="103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Bold"/>
                  <a:ea typeface="Poppins Bold"/>
                  <a:cs typeface="Poppins Bold"/>
                  <a:sym typeface="Poppins Bold"/>
                </a:rPr>
                <a:t>Fase de Producción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151775" y="-47625"/>
              <a:ext cx="5903714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137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CLIENTE - AMAZING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8294054" y="5245327"/>
              <a:ext cx="5619155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137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AMAZING-SENIAT</a:t>
              </a:r>
            </a:p>
          </p:txBody>
        </p:sp>
        <p:sp>
          <p:nvSpPr>
            <p:cNvPr id="67" name="Freeform 67"/>
            <p:cNvSpPr/>
            <p:nvPr/>
          </p:nvSpPr>
          <p:spPr>
            <a:xfrm rot="-10800000" flipH="1">
              <a:off x="19814594" y="7331083"/>
              <a:ext cx="1094833" cy="551522"/>
            </a:xfrm>
            <a:custGeom>
              <a:avLst/>
              <a:gdLst/>
              <a:ahLst/>
              <a:cxnLst/>
              <a:rect l="l" t="t" r="r" b="b"/>
              <a:pathLst>
                <a:path w="1094833" h="551522">
                  <a:moveTo>
                    <a:pt x="1094833" y="0"/>
                  </a:moveTo>
                  <a:lnTo>
                    <a:pt x="0" y="0"/>
                  </a:lnTo>
                  <a:lnTo>
                    <a:pt x="0" y="551522"/>
                  </a:lnTo>
                  <a:lnTo>
                    <a:pt x="1094833" y="551522"/>
                  </a:lnTo>
                  <a:lnTo>
                    <a:pt x="1094833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8" name="TextBox 68"/>
          <p:cNvSpPr txBox="1"/>
          <p:nvPr/>
        </p:nvSpPr>
        <p:spPr>
          <a:xfrm>
            <a:off x="1028699" y="512709"/>
            <a:ext cx="15215739" cy="57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8" b="1" i="0" u="none" strike="noStrike" kern="1200" cap="none" spc="0" normalizeH="0" baseline="0" noProof="0" dirty="0">
                <a:ln>
                  <a:noFill/>
                </a:ln>
                <a:solidFill>
                  <a:srgbClr val="FF8011"/>
                </a:solidFill>
                <a:effectLst/>
                <a:uLnTx/>
                <a:uFillTx/>
                <a:latin typeface="Montaser Arabic Bold"/>
                <a:ea typeface="Montaser Arabic Bold"/>
                <a:cs typeface="Montaser Arabic Bold"/>
                <a:sym typeface="Montaser Arabic Bold"/>
              </a:rPr>
              <a:t>PROCESO PARA LA AUTORIZACIÓN Y ACTIVACIÓN DEL SERVICIO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-19050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21857"/>
              <a:ext cx="18288000" cy="1464945"/>
            </a:xfrm>
            <a:custGeom>
              <a:avLst/>
              <a:gdLst/>
              <a:ahLst/>
              <a:cxnLst/>
              <a:rect l="l" t="t" r="r" b="b"/>
              <a:pathLst>
                <a:path w="18288000" h="1464945">
                  <a:moveTo>
                    <a:pt x="1028687" y="0"/>
                  </a:moveTo>
                  <a:lnTo>
                    <a:pt x="0" y="0"/>
                  </a:lnTo>
                  <a:lnTo>
                    <a:pt x="0" y="1464665"/>
                  </a:lnTo>
                  <a:lnTo>
                    <a:pt x="1028687" y="1464665"/>
                  </a:lnTo>
                  <a:lnTo>
                    <a:pt x="1028687" y="0"/>
                  </a:lnTo>
                  <a:close/>
                </a:path>
                <a:path w="18288000" h="1464945">
                  <a:moveTo>
                    <a:pt x="18287988" y="0"/>
                  </a:moveTo>
                  <a:lnTo>
                    <a:pt x="6461277" y="0"/>
                  </a:lnTo>
                  <a:lnTo>
                    <a:pt x="6461277" y="1464665"/>
                  </a:lnTo>
                  <a:lnTo>
                    <a:pt x="18287988" y="146466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3076" y="5981701"/>
            <a:ext cx="3133724" cy="8381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308E4E-E0E9-9B39-562E-466B5B04D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1D7D8AA6-8319-F91B-A8EC-1FE922AFE0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793DE9-077B-0D2B-F047-41E920B4A867}"/>
              </a:ext>
            </a:extLst>
          </p:cNvPr>
          <p:cNvSpPr txBox="1"/>
          <p:nvPr/>
        </p:nvSpPr>
        <p:spPr>
          <a:xfrm>
            <a:off x="6629398" y="625614"/>
            <a:ext cx="12192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y Servicios en Ciberseguridad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4D43B8-45E0-6EEA-8FA8-3860E6DBDBE0}"/>
              </a:ext>
            </a:extLst>
          </p:cNvPr>
          <p:cNvSpPr txBox="1"/>
          <p:nvPr/>
        </p:nvSpPr>
        <p:spPr>
          <a:xfrm>
            <a:off x="6818812" y="1866900"/>
            <a:ext cx="9411788" cy="749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Servicios de </a:t>
            </a:r>
            <a:r>
              <a:rPr lang="en-US" sz="3200" b="1" dirty="0" err="1"/>
              <a:t>Ciberseguridad</a:t>
            </a:r>
            <a:r>
              <a:rPr lang="en-US" sz="3200" b="1" dirty="0"/>
              <a:t> :</a:t>
            </a:r>
          </a:p>
          <a:p>
            <a:endParaRPr lang="en-US" sz="3200" b="1" dirty="0"/>
          </a:p>
          <a:p>
            <a:r>
              <a:rPr lang="en-US" sz="3200" b="1" dirty="0"/>
              <a:t>Cloud and Data Center Security</a:t>
            </a:r>
            <a:r>
              <a:rPr lang="en-US" sz="3200" dirty="0"/>
              <a:t>: </a:t>
            </a:r>
            <a:r>
              <a:rPr lang="en-US" sz="3200" dirty="0" err="1"/>
              <a:t>Monitoreo</a:t>
            </a:r>
            <a:r>
              <a:rPr lang="en-US" sz="3200" dirty="0"/>
              <a:t> y </a:t>
            </a:r>
            <a:r>
              <a:rPr lang="en-US" sz="3200" dirty="0" err="1"/>
              <a:t>manejo</a:t>
            </a:r>
            <a:r>
              <a:rPr lang="en-US" sz="3200" dirty="0"/>
              <a:t> de </a:t>
            </a:r>
            <a:r>
              <a:rPr lang="en-US" sz="3200" dirty="0" err="1"/>
              <a:t>Plataformas</a:t>
            </a:r>
            <a:r>
              <a:rPr lang="en-US" sz="3200" dirty="0"/>
              <a:t> Cloud.</a:t>
            </a:r>
          </a:p>
          <a:p>
            <a:endParaRPr lang="en-US" sz="3200" dirty="0"/>
          </a:p>
          <a:p>
            <a:r>
              <a:rPr lang="en-US" sz="3200" b="1" dirty="0"/>
              <a:t>Consultative Services</a:t>
            </a:r>
            <a:r>
              <a:rPr lang="en-US" sz="3200" dirty="0"/>
              <a:t>: </a:t>
            </a:r>
            <a:r>
              <a:rPr lang="en-US" sz="3200" dirty="0" err="1"/>
              <a:t>Soporte</a:t>
            </a:r>
            <a:r>
              <a:rPr lang="en-US" sz="3200" dirty="0"/>
              <a:t> </a:t>
            </a:r>
            <a:r>
              <a:rPr lang="en-US" sz="3200" dirty="0" err="1"/>
              <a:t>Remoto</a:t>
            </a:r>
            <a:r>
              <a:rPr lang="en-US" sz="3200" dirty="0"/>
              <a:t> y local , </a:t>
            </a:r>
            <a:r>
              <a:rPr lang="en-US" sz="3200" dirty="0" err="1"/>
              <a:t>manejo</a:t>
            </a:r>
            <a:r>
              <a:rPr lang="en-US" sz="3200" dirty="0"/>
              <a:t> de incidentes, </a:t>
            </a:r>
            <a:r>
              <a:rPr lang="en-US" sz="3200" dirty="0" err="1"/>
              <a:t>manejo</a:t>
            </a:r>
            <a:r>
              <a:rPr lang="en-US" sz="3200" dirty="0"/>
              <a:t> de </a:t>
            </a:r>
            <a:r>
              <a:rPr lang="en-US" sz="3200" dirty="0" err="1"/>
              <a:t>regulaciones</a:t>
            </a:r>
            <a:r>
              <a:rPr lang="en-US" sz="3200" dirty="0"/>
              <a:t> y  cybersecurity assessments.</a:t>
            </a:r>
          </a:p>
          <a:p>
            <a:endParaRPr lang="en-US" sz="3200" dirty="0"/>
          </a:p>
          <a:p>
            <a:r>
              <a:rPr lang="en-US" sz="3200" b="1" dirty="0"/>
              <a:t>Perimeter Security</a:t>
            </a:r>
            <a:r>
              <a:rPr lang="en-US" sz="3200" dirty="0"/>
              <a:t>:  firewall, cloud security, y endpoint protection.</a:t>
            </a:r>
          </a:p>
          <a:p>
            <a:endParaRPr lang="en-US" sz="3200" dirty="0"/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Unified Management Console</a:t>
            </a:r>
            <a:r>
              <a:rPr lang="en-US" sz="3200" dirty="0"/>
              <a:t>: </a:t>
            </a:r>
            <a:r>
              <a:rPr lang="en-US" sz="3200" dirty="0" err="1"/>
              <a:t>manejo</a:t>
            </a:r>
            <a:r>
              <a:rPr lang="en-US" sz="3200" dirty="0"/>
              <a:t> </a:t>
            </a:r>
            <a:r>
              <a:rPr lang="en-US" sz="3200" dirty="0" err="1"/>
              <a:t>centralizado</a:t>
            </a:r>
            <a:r>
              <a:rPr lang="en-US" sz="3200" dirty="0"/>
              <a:t> de la </a:t>
            </a:r>
            <a:r>
              <a:rPr lang="en-US" sz="3200" dirty="0" err="1"/>
              <a:t>seguridad</a:t>
            </a:r>
            <a:r>
              <a:rPr lang="en-US" sz="3200" dirty="0"/>
              <a:t>.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939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F7A52F-E3FF-0EC6-7385-8E9464B3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26110286-62B6-0255-D371-4B83C7752F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095999" cy="1028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37D671-B316-DE6C-DC55-75CA0A24CD3F}"/>
              </a:ext>
            </a:extLst>
          </p:cNvPr>
          <p:cNvSpPr txBox="1"/>
          <p:nvPr/>
        </p:nvSpPr>
        <p:spPr>
          <a:xfrm>
            <a:off x="6629398" y="625614"/>
            <a:ext cx="12192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y Servicios en Ciberseguridad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1DF4AE-A276-10F2-33FA-894A91346767}"/>
              </a:ext>
            </a:extLst>
          </p:cNvPr>
          <p:cNvSpPr txBox="1"/>
          <p:nvPr/>
        </p:nvSpPr>
        <p:spPr>
          <a:xfrm>
            <a:off x="6934200" y="2552700"/>
            <a:ext cx="94141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Advanced Threat Detection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identity and access management and network security.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Security Information and Event Management (SIEM)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Detection, investigation, and management of security events.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Endpoint Security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Focus on protecting laptops, desktops, and servers.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 Security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Safe browsing and protection from online threats.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Auditing and Risk Management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IT audits, risk management, and compliance with standards like COBIT and ISO (PCI).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Security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Continuity planning, disaster recovery (DRP/CP/BCM), and resilience.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Governance and Compliance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IT governance, compliance, and regulatory frameworks.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Secure Software Development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Emphasis on application vulnerability scanning (both dynamic and static).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6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30050" y="1982416"/>
            <a:ext cx="6457970" cy="7272074"/>
            <a:chOff x="10461645" y="0"/>
            <a:chExt cx="7826375" cy="9254490"/>
          </a:xfrm>
        </p:grpSpPr>
        <p:sp>
          <p:nvSpPr>
            <p:cNvPr id="3" name="object 3"/>
            <p:cNvSpPr/>
            <p:nvPr/>
          </p:nvSpPr>
          <p:spPr>
            <a:xfrm>
              <a:off x="12547149" y="0"/>
              <a:ext cx="5741035" cy="5749290"/>
            </a:xfrm>
            <a:custGeom>
              <a:avLst/>
              <a:gdLst/>
              <a:ahLst/>
              <a:cxnLst/>
              <a:rect l="l" t="t" r="r" b="b"/>
              <a:pathLst>
                <a:path w="5741034" h="5749290">
                  <a:moveTo>
                    <a:pt x="5740849" y="5748746"/>
                  </a:moveTo>
                  <a:lnTo>
                    <a:pt x="0" y="5748746"/>
                  </a:lnTo>
                  <a:lnTo>
                    <a:pt x="0" y="0"/>
                  </a:lnTo>
                  <a:lnTo>
                    <a:pt x="5740849" y="0"/>
                  </a:lnTo>
                  <a:lnTo>
                    <a:pt x="5740849" y="5748746"/>
                  </a:lnTo>
                  <a:close/>
                </a:path>
              </a:pathLst>
            </a:custGeom>
            <a:solidFill>
              <a:srgbClr val="006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1645" y="2243956"/>
              <a:ext cx="6362699" cy="7010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78874" y="4961649"/>
              <a:ext cx="1252855" cy="1255395"/>
            </a:xfrm>
            <a:custGeom>
              <a:avLst/>
              <a:gdLst/>
              <a:ahLst/>
              <a:cxnLst/>
              <a:rect l="l" t="t" r="r" b="b"/>
              <a:pathLst>
                <a:path w="1252855" h="1255395">
                  <a:moveTo>
                    <a:pt x="1252537" y="1255231"/>
                  </a:moveTo>
                  <a:lnTo>
                    <a:pt x="0" y="1255231"/>
                  </a:lnTo>
                  <a:lnTo>
                    <a:pt x="0" y="0"/>
                  </a:lnTo>
                  <a:lnTo>
                    <a:pt x="1252537" y="0"/>
                  </a:lnTo>
                  <a:lnTo>
                    <a:pt x="1252537" y="1255231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487" y="418356"/>
            <a:ext cx="1385571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/>
              <a:t>PORTAFOLIO</a:t>
            </a:r>
            <a:r>
              <a:rPr lang="en-US" spc="20"/>
              <a:t> D</a:t>
            </a:r>
            <a:r>
              <a:rPr spc="290"/>
              <a:t>E</a:t>
            </a:r>
            <a:r>
              <a:rPr lang="en-US" spc="290"/>
              <a:t> </a:t>
            </a:r>
            <a:r>
              <a:rPr spc="-310"/>
              <a:t> </a:t>
            </a:r>
            <a:r>
              <a:rPr spc="45"/>
              <a:t>S</a:t>
            </a:r>
            <a:r>
              <a:rPr spc="165"/>
              <a:t>O</a:t>
            </a:r>
            <a:r>
              <a:rPr spc="-70"/>
              <a:t>L</a:t>
            </a:r>
            <a:r>
              <a:rPr spc="90"/>
              <a:t>U</a:t>
            </a:r>
            <a:r>
              <a:rPr spc="114"/>
              <a:t>C</a:t>
            </a:r>
            <a:r>
              <a:rPr spc="-835"/>
              <a:t>I</a:t>
            </a:r>
            <a:r>
              <a:rPr lang="en-US" spc="-835"/>
              <a:t>  </a:t>
            </a:r>
            <a:r>
              <a:rPr spc="165"/>
              <a:t>O</a:t>
            </a:r>
            <a:r>
              <a:rPr spc="70"/>
              <a:t>N</a:t>
            </a:r>
            <a:r>
              <a:rPr spc="285"/>
              <a:t>E</a:t>
            </a:r>
            <a:r>
              <a:rPr spc="50"/>
              <a:t>S</a:t>
            </a:r>
            <a:endParaRPr spc="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508B8C-303D-6C34-F5B1-FCC3ADA32919}"/>
              </a:ext>
            </a:extLst>
          </p:cNvPr>
          <p:cNvSpPr txBox="1"/>
          <p:nvPr/>
        </p:nvSpPr>
        <p:spPr>
          <a:xfrm>
            <a:off x="381000" y="1562100"/>
            <a:ext cx="12725400" cy="943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</a:t>
            </a:r>
            <a:r>
              <a:rPr kumimoji="0" lang="es-ES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Amazing</a:t>
            </a:r>
            <a:r>
              <a:rPr kumimoji="0" lang="es-ES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Global</a:t>
            </a:r>
            <a:r>
              <a:rPr kumimoji="0" lang="es-E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encontrará</a:t>
            </a:r>
            <a:r>
              <a:rPr kumimoji="0" lang="es-ES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las</a:t>
            </a:r>
            <a:r>
              <a:rPr kumimoji="0" lang="es-ES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mejores </a:t>
            </a:r>
            <a:r>
              <a:rPr kumimoji="0" lang="es-ES" sz="2400" b="0" i="0" u="none" strike="noStrike" kern="1200" cap="none" spc="-8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herramientas </a:t>
            </a:r>
            <a:r>
              <a:rPr kumimoji="0" lang="es-ES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 </a:t>
            </a:r>
            <a:r>
              <a:rPr kumimoji="0" lang="es-E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sistemas </a:t>
            </a:r>
            <a:r>
              <a:rPr kumimoji="0" lang="es-ES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ES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automatización </a:t>
            </a:r>
            <a:r>
              <a:rPr kumimoji="0" lang="es-ES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lang="es-ES" sz="2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procesos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para </a:t>
            </a:r>
            <a:r>
              <a:rPr kumimoji="0" lang="es-E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Organización, </a:t>
            </a:r>
            <a:r>
              <a:rPr kumimoji="0" lang="es-ES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 </a:t>
            </a:r>
            <a:r>
              <a:rPr kumimoji="0" lang="es-E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productos</a:t>
            </a:r>
            <a:r>
              <a:rPr kumimoji="0" lang="es-ES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</a:t>
            </a:r>
            <a:r>
              <a:rPr kumimoji="0" lang="es-ES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lang="es-E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</a:t>
            </a:r>
            <a:r>
              <a:rPr kumimoji="0" lang="es-ES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s-ES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</a:t>
            </a:r>
            <a:r>
              <a:rPr kumimoji="0" lang="es-ES" sz="2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es-E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</a:t>
            </a:r>
            <a:r>
              <a:rPr kumimoji="0" lang="es-E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ES" sz="24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</a:t>
            </a:r>
            <a:r>
              <a:rPr kumimoji="0" lang="es-ES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</a:t>
            </a:r>
            <a:r>
              <a:rPr kumimoji="0" lang="es-ES" sz="2400" b="0" i="0" u="none" strike="noStrike" kern="1200" cap="none" spc="-6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:</a:t>
            </a:r>
          </a:p>
          <a:p>
            <a:pPr marL="12700" marR="5080" lvl="0" indent="0" algn="just" defTabSz="914400" rtl="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spc="-61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551815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Soluciones en infraestructura : 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Servidores X86/AMD(Lenovo, Dell, HP)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lang="es-ES" sz="2000" spc="10" dirty="0">
                <a:solidFill>
                  <a:prstClr val="black"/>
                </a:solidFill>
                <a:latin typeface="Verdana"/>
              </a:rPr>
              <a:t>Desktop, Laptop, Printers, iPhone</a:t>
            </a:r>
            <a:endParaRPr kumimoji="0" lang="es-ES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Servidores IBM </a:t>
            </a:r>
            <a:r>
              <a:rPr kumimoji="0" lang="es-ES" sz="20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Power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IBM</a:t>
            </a:r>
            <a:r>
              <a:rPr kumimoji="0" lang="es-ES" sz="2000" b="0" i="0" u="none" strike="noStrike" kern="1200" cap="none" spc="1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i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AIX, Linux, SuSE, RedHat)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Soluciones Almacenamiento (IBM, Lenovo)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Plataforma de Respaldo  IBM Storage </a:t>
            </a:r>
            <a:r>
              <a:rPr kumimoji="0" lang="es-ES" sz="20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Protect</a:t>
            </a:r>
            <a:endParaRPr kumimoji="0" lang="es-ES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Software y Soluciones en: Inteligencia Artificial, Ciberseguridad, Virtualización,</a:t>
            </a:r>
          </a:p>
          <a:p>
            <a:pPr marL="1466215" lvl="2">
              <a:spcBef>
                <a:spcPts val="450"/>
              </a:spcBef>
              <a:defRPr/>
            </a:pP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Automatización, Base de Datos ( Oracle,SQL,DB2)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lang="es-ES" sz="2000" spc="10" dirty="0">
                <a:solidFill>
                  <a:prstClr val="black"/>
                </a:solidFill>
                <a:latin typeface="Verdana"/>
              </a:rPr>
              <a:t>Soluciones en la Nube : IBM, DaycoHost, Azure, Amazon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lang="es-ES" sz="2000" spc="10" dirty="0">
                <a:solidFill>
                  <a:prstClr val="black"/>
                </a:solidFill>
                <a:latin typeface="Verdana"/>
              </a:rPr>
              <a:t>Importación Nacionalización Infraestructura HW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endParaRPr lang="es-ES" sz="20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0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r>
              <a:rPr lang="es-ES" sz="2800" spc="10" dirty="0">
                <a:solidFill>
                  <a:prstClr val="black"/>
                </a:solidFill>
                <a:latin typeface="Verdana"/>
              </a:rPr>
              <a:t>Soluciones </a:t>
            </a:r>
            <a:r>
              <a:rPr lang="es-ES" sz="2800" spc="10">
                <a:solidFill>
                  <a:prstClr val="black"/>
                </a:solidFill>
                <a:latin typeface="Verdana"/>
              </a:rPr>
              <a:t>Empresariales :</a:t>
            </a:r>
            <a:endParaRPr lang="es-ES" sz="2800" spc="10" dirty="0">
              <a:solidFill>
                <a:prstClr val="black"/>
              </a:solidFill>
              <a:latin typeface="Verdana"/>
            </a:endParaRP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spc="10" dirty="0">
                <a:solidFill>
                  <a:prstClr val="black"/>
                </a:solidFill>
                <a:latin typeface="Verdana"/>
              </a:rPr>
              <a:t>Factura Fácil (facturación Digital)</a:t>
            </a:r>
          </a:p>
          <a:p>
            <a:pPr marL="894715" indent="-342900">
              <a:spcBef>
                <a:spcPts val="45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spc="10" dirty="0">
                <a:solidFill>
                  <a:prstClr val="black"/>
                </a:solidFill>
                <a:latin typeface="Verdana"/>
              </a:rPr>
              <a:t>Sistemas Empresariales Administrativos (ERP) JD Edwards</a:t>
            </a:r>
            <a:endParaRPr lang="es-ES" sz="20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8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8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800" spc="10" dirty="0">
              <a:solidFill>
                <a:prstClr val="black"/>
              </a:solidFill>
              <a:latin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000" spc="1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551815">
              <a:spcBef>
                <a:spcPts val="450"/>
              </a:spcBef>
              <a:defRPr/>
            </a:pPr>
            <a:endParaRPr lang="es-ES" sz="2000" spc="1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14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24C3E-01C1-BEFD-B5DD-A3EC8DD2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F777F73E-7942-9FC5-5BEC-AFF4135604B8}"/>
              </a:ext>
            </a:extLst>
          </p:cNvPr>
          <p:cNvGrpSpPr/>
          <p:nvPr/>
        </p:nvGrpSpPr>
        <p:grpSpPr>
          <a:xfrm>
            <a:off x="-28303" y="-190500"/>
            <a:ext cx="18301063" cy="10286999"/>
            <a:chOff x="-13063" y="0"/>
            <a:chExt cx="18301063" cy="10286999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66D428A7-C25A-09BB-B184-02CD024C239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063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xmlns="" id="{3731C90B-B955-9072-817A-4BCC196A6DD7}"/>
                </a:ext>
              </a:extLst>
            </p:cNvPr>
            <p:cNvSpPr/>
            <p:nvPr/>
          </p:nvSpPr>
          <p:spPr>
            <a:xfrm>
              <a:off x="0" y="5921857"/>
              <a:ext cx="18288000" cy="2526030"/>
            </a:xfrm>
            <a:custGeom>
              <a:avLst/>
              <a:gdLst/>
              <a:ahLst/>
              <a:cxnLst/>
              <a:rect l="l" t="t" r="r" b="b"/>
              <a:pathLst>
                <a:path w="18288000" h="2526029">
                  <a:moveTo>
                    <a:pt x="1028687" y="0"/>
                  </a:moveTo>
                  <a:lnTo>
                    <a:pt x="0" y="0"/>
                  </a:lnTo>
                  <a:lnTo>
                    <a:pt x="0" y="2525763"/>
                  </a:lnTo>
                  <a:lnTo>
                    <a:pt x="1028687" y="2525763"/>
                  </a:lnTo>
                  <a:lnTo>
                    <a:pt x="1028687" y="0"/>
                  </a:lnTo>
                  <a:close/>
                </a:path>
                <a:path w="18288000" h="2526029">
                  <a:moveTo>
                    <a:pt x="18287988" y="0"/>
                  </a:moveTo>
                  <a:lnTo>
                    <a:pt x="11893855" y="0"/>
                  </a:lnTo>
                  <a:lnTo>
                    <a:pt x="11893855" y="2525763"/>
                  </a:lnTo>
                  <a:lnTo>
                    <a:pt x="18287988" y="2525763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801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xmlns="" id="{386D9F10-AC7A-E9D4-834E-829A13D000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0" y="381001"/>
              <a:ext cx="4724400" cy="121919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71E08A-C7EF-8B3A-1604-70E0B74370F8}"/>
              </a:ext>
            </a:extLst>
          </p:cNvPr>
          <p:cNvSpPr txBox="1"/>
          <p:nvPr/>
        </p:nvSpPr>
        <p:spPr>
          <a:xfrm>
            <a:off x="3048000" y="6362700"/>
            <a:ext cx="9385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pc="350" dirty="0">
                <a:ln w="3175" cmpd="sng">
                  <a:noFill/>
                </a:ln>
                <a:solidFill>
                  <a:srgbClr val="FFFFFF"/>
                </a:solidFill>
                <a:latin typeface="Verdana"/>
                <a:ea typeface="+mj-ea"/>
              </a:rPr>
              <a:t>Infraestructura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10286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736548-AA35-CE1E-552B-0C15C1A80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2247900"/>
            <a:ext cx="11734799" cy="6133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82D46B-7935-1839-6236-B7FE4329DB74}"/>
              </a:ext>
            </a:extLst>
          </p:cNvPr>
          <p:cNvSpPr txBox="1"/>
          <p:nvPr/>
        </p:nvSpPr>
        <p:spPr>
          <a:xfrm>
            <a:off x="6477000" y="419100"/>
            <a:ext cx="1028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4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Storage IBM Flash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10286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82D46B-7935-1839-6236-B7FE4329DB74}"/>
              </a:ext>
            </a:extLst>
          </p:cNvPr>
          <p:cNvSpPr txBox="1"/>
          <p:nvPr/>
        </p:nvSpPr>
        <p:spPr>
          <a:xfrm>
            <a:off x="6858000" y="419100"/>
            <a:ext cx="990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4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Soluciones Storage IBM Flash System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64DC1D-B6D0-235D-752B-EFFA9A90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81064"/>
            <a:ext cx="11582400" cy="68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5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10286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778C52-5DC0-8AE0-8F05-468B6B94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71726"/>
            <a:ext cx="11658600" cy="6048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01C73-1554-9EAB-D5EB-78E48CB58564}"/>
              </a:ext>
            </a:extLst>
          </p:cNvPr>
          <p:cNvSpPr txBox="1"/>
          <p:nvPr/>
        </p:nvSpPr>
        <p:spPr>
          <a:xfrm>
            <a:off x="6324600" y="495300"/>
            <a:ext cx="1234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  <a:t>Servidores IBM Power (IBM i, AIX, Linux, SuSE, RedHat)</a:t>
            </a:r>
            <a:b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</a:br>
            <a:endParaRPr lang="en-US" sz="3200" spc="10" dirty="0">
              <a:solidFill>
                <a:prstClr val="black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16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1028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B01C73-1554-9EAB-D5EB-78E48CB58564}"/>
              </a:ext>
            </a:extLst>
          </p:cNvPr>
          <p:cNvSpPr txBox="1"/>
          <p:nvPr/>
        </p:nvSpPr>
        <p:spPr>
          <a:xfrm>
            <a:off x="6324600" y="495300"/>
            <a:ext cx="1234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  <a:t>Servidores IBM Power (IBM i, AIX, Linux, SuSE, RedHat)</a:t>
            </a:r>
            <a:br>
              <a:rPr lang="es-ES" sz="3200" spc="10" dirty="0">
                <a:solidFill>
                  <a:prstClr val="black"/>
                </a:solidFill>
                <a:latin typeface="Verdana"/>
                <a:ea typeface="+mj-ea"/>
                <a:cs typeface="+mj-cs"/>
              </a:rPr>
            </a:br>
            <a:endParaRPr lang="en-US" sz="3200" spc="10" dirty="0">
              <a:solidFill>
                <a:prstClr val="black"/>
              </a:solidFill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BD5F2B-77BF-09A4-72B0-8F08A0DB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102643"/>
            <a:ext cx="11582400" cy="63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20498</TotalTime>
  <Words>1800</Words>
  <Application>Microsoft Office PowerPoint</Application>
  <PresentationFormat>Personalizado</PresentationFormat>
  <Paragraphs>288</Paragraphs>
  <Slides>34</Slides>
  <Notes>6</Notes>
  <HiddenSlides>1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Arial</vt:lpstr>
      <vt:lpstr>Bahnschrift Light</vt:lpstr>
      <vt:lpstr>Calibri</vt:lpstr>
      <vt:lpstr>Calibri Light</vt:lpstr>
      <vt:lpstr>Corbel</vt:lpstr>
      <vt:lpstr>Montaser Arabic Bold</vt:lpstr>
      <vt:lpstr>Poppins</vt:lpstr>
      <vt:lpstr>Poppins Bold</vt:lpstr>
      <vt:lpstr>Roboto</vt:lpstr>
      <vt:lpstr>Symbol</vt:lpstr>
      <vt:lpstr>Tahoma</vt:lpstr>
      <vt:lpstr>Trebuchet MS</vt:lpstr>
      <vt:lpstr>Verdana</vt:lpstr>
      <vt:lpstr>Wingdings</vt:lpstr>
      <vt:lpstr>Office Theme</vt:lpstr>
      <vt:lpstr>1_Office Theme</vt:lpstr>
      <vt:lpstr>Amazing Global  de Venezuela, C.A.</vt:lpstr>
      <vt:lpstr>¿POR QUÉ SOMOS  SU MEJOR ALIADO?</vt:lpstr>
      <vt:lpstr>NUESTRO CLIENTE  ES NUESTRO CENTRO </vt:lpstr>
      <vt:lpstr>PORTAFOLIO DE  SOLUCI  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JD EDWARDS?</vt:lpstr>
      <vt:lpstr>Multi- empresa, idioma, moneda,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</dc:title>
  <dc:creator>Blink Creative</dc:creator>
  <cp:keywords>DAF1UjFIEY4,BAFhWFaRrqM</cp:keywords>
  <cp:lastModifiedBy>Maria Portos</cp:lastModifiedBy>
  <cp:revision>70</cp:revision>
  <dcterms:created xsi:type="dcterms:W3CDTF">2024-02-17T16:21:49Z</dcterms:created>
  <dcterms:modified xsi:type="dcterms:W3CDTF">2025-05-12T13:30:11Z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2024-02-17T00:00:00Z</vt:filetime>
  </property>
</Properties>
</file>